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8" r:id="rId1"/>
  </p:sldMasterIdLst>
  <p:notesMasterIdLst>
    <p:notesMasterId r:id="rId26"/>
  </p:notesMasterIdLst>
  <p:sldIdLst>
    <p:sldId id="312" r:id="rId2"/>
    <p:sldId id="300" r:id="rId3"/>
    <p:sldId id="257" r:id="rId4"/>
    <p:sldId id="314" r:id="rId5"/>
    <p:sldId id="301" r:id="rId6"/>
    <p:sldId id="293" r:id="rId7"/>
    <p:sldId id="310" r:id="rId8"/>
    <p:sldId id="262" r:id="rId9"/>
    <p:sldId id="291" r:id="rId10"/>
    <p:sldId id="322" r:id="rId11"/>
    <p:sldId id="266" r:id="rId12"/>
    <p:sldId id="311" r:id="rId13"/>
    <p:sldId id="315" r:id="rId14"/>
    <p:sldId id="296" r:id="rId15"/>
    <p:sldId id="304" r:id="rId16"/>
    <p:sldId id="306" r:id="rId17"/>
    <p:sldId id="305" r:id="rId18"/>
    <p:sldId id="318" r:id="rId19"/>
    <p:sldId id="323" r:id="rId20"/>
    <p:sldId id="308" r:id="rId21"/>
    <p:sldId id="317" r:id="rId22"/>
    <p:sldId id="321" r:id="rId23"/>
    <p:sldId id="316" r:id="rId24"/>
    <p:sldId id="320" r:id="rId2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BD93"/>
    <a:srgbClr val="ABC4D6"/>
    <a:srgbClr val="E2E5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68915BF-A475-44A5-91F5-D17C21B626E2}">
  <a:tblStyle styleId="{B68915BF-A475-44A5-91F5-D17C21B626E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64" autoAdjust="0"/>
    <p:restoredTop sz="92705" autoAdjust="0"/>
  </p:normalViewPr>
  <p:slideViewPr>
    <p:cSldViewPr snapToGrid="0" snapToObjects="1" showGuides="1">
      <p:cViewPr varScale="1">
        <p:scale>
          <a:sx n="139" d="100"/>
          <a:sy n="139" d="100"/>
        </p:scale>
        <p:origin x="-810" y="-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Char char="●"/>
              <a:defRPr sz="1100"/>
            </a:lvl1pPr>
            <a:lvl2pPr lvl="1">
              <a:spcBef>
                <a:spcPts val="0"/>
              </a:spcBef>
              <a:buChar char="○"/>
              <a:defRPr sz="1100"/>
            </a:lvl2pPr>
            <a:lvl3pPr lvl="2">
              <a:spcBef>
                <a:spcPts val="0"/>
              </a:spcBef>
              <a:buChar char="■"/>
              <a:defRPr sz="1100"/>
            </a:lvl3pPr>
            <a:lvl4pPr lvl="3">
              <a:spcBef>
                <a:spcPts val="0"/>
              </a:spcBef>
              <a:buChar char="●"/>
              <a:defRPr sz="1100"/>
            </a:lvl4pPr>
            <a:lvl5pPr lvl="4">
              <a:spcBef>
                <a:spcPts val="0"/>
              </a:spcBef>
              <a:buChar char="○"/>
              <a:defRPr sz="1100"/>
            </a:lvl5pPr>
            <a:lvl6pPr lvl="5">
              <a:spcBef>
                <a:spcPts val="0"/>
              </a:spcBef>
              <a:buChar char="■"/>
              <a:defRPr sz="1100"/>
            </a:lvl6pPr>
            <a:lvl7pPr lvl="6">
              <a:spcBef>
                <a:spcPts val="0"/>
              </a:spcBef>
              <a:buChar char="●"/>
              <a:defRPr sz="1100"/>
            </a:lvl7pPr>
            <a:lvl8pPr lvl="7">
              <a:spcBef>
                <a:spcPts val="0"/>
              </a:spcBef>
              <a:buChar char="○"/>
              <a:defRPr sz="1100"/>
            </a:lvl8pPr>
            <a:lvl9pPr lvl="8">
              <a:spcBef>
                <a:spcPts val="0"/>
              </a:spcBef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91229525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61040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Shape 13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5187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Shape 1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Shape 41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0" name="Shape 42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875670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ubtitle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 txBox="1">
            <a:spLocks noGrp="1"/>
          </p:cNvSpPr>
          <p:nvPr>
            <p:ph type="subTitle" idx="1"/>
          </p:nvPr>
        </p:nvSpPr>
        <p:spPr>
          <a:xfrm>
            <a:off x="5638250" y="2616737"/>
            <a:ext cx="3086700" cy="2044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 algn="ctr" rtl="0">
              <a:spcBef>
                <a:spcPts val="0"/>
              </a:spcBef>
              <a:buClr>
                <a:srgbClr val="FFFFFF"/>
              </a:buClr>
              <a:buFont typeface="Muli"/>
              <a:buNone/>
              <a:defRPr b="0" i="0">
                <a:solidFill>
                  <a:srgbClr val="FFFFFF"/>
                </a:solidFill>
                <a:latin typeface="Frutiger Linotype" charset="0"/>
                <a:ea typeface="Frutiger Linotype" charset="0"/>
                <a:cs typeface="Frutiger Linotype" charset="0"/>
                <a:sym typeface="Muli"/>
              </a:defRPr>
            </a:lvl1pPr>
            <a:lvl2pPr lvl="1" algn="ctr" rtl="0">
              <a:spcBef>
                <a:spcPts val="0"/>
              </a:spcBef>
              <a:buClr>
                <a:srgbClr val="FFFFFF"/>
              </a:buClr>
              <a:buFont typeface="Muli"/>
              <a:buNone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2pPr>
            <a:lvl3pPr lvl="2" algn="ctr" rtl="0">
              <a:spcBef>
                <a:spcPts val="0"/>
              </a:spcBef>
              <a:buClr>
                <a:srgbClr val="FFFFFF"/>
              </a:buClr>
              <a:buFont typeface="Muli"/>
              <a:buNone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3pPr>
            <a:lvl4pPr lvl="3" algn="ctr" rtl="0">
              <a:spcBef>
                <a:spcPts val="0"/>
              </a:spcBef>
              <a:buClr>
                <a:srgbClr val="FFFFFF"/>
              </a:buClr>
              <a:buFont typeface="Muli"/>
              <a:buNone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4pPr>
            <a:lvl5pPr lvl="4" algn="ctr" rtl="0">
              <a:spcBef>
                <a:spcPts val="0"/>
              </a:spcBef>
              <a:buClr>
                <a:srgbClr val="FFFFFF"/>
              </a:buClr>
              <a:buFont typeface="Muli"/>
              <a:buNone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5pPr>
            <a:lvl6pPr lvl="5" algn="ctr" rtl="0">
              <a:spcBef>
                <a:spcPts val="0"/>
              </a:spcBef>
              <a:buClr>
                <a:srgbClr val="FFFFFF"/>
              </a:buClr>
              <a:buFont typeface="Muli"/>
              <a:buNone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6pPr>
            <a:lvl7pPr lvl="6" algn="ctr" rtl="0">
              <a:spcBef>
                <a:spcPts val="0"/>
              </a:spcBef>
              <a:buClr>
                <a:srgbClr val="FFFFFF"/>
              </a:buClr>
              <a:buFont typeface="Muli"/>
              <a:buNone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7pPr>
            <a:lvl8pPr lvl="7" algn="ctr" rtl="0">
              <a:spcBef>
                <a:spcPts val="0"/>
              </a:spcBef>
              <a:buClr>
                <a:srgbClr val="FFFFFF"/>
              </a:buClr>
              <a:buFont typeface="Muli"/>
              <a:buNone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8pPr>
            <a:lvl9pPr lvl="8" algn="ctr" rtl="0">
              <a:spcBef>
                <a:spcPts val="0"/>
              </a:spcBef>
              <a:buClr>
                <a:srgbClr val="FFFFFF"/>
              </a:buClr>
              <a:buFont typeface="Muli"/>
              <a:buNone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endParaRPr dirty="0"/>
          </a:p>
        </p:txBody>
      </p:sp>
      <p:sp>
        <p:nvSpPr>
          <p:cNvPr id="16" name="Shape 16"/>
          <p:cNvSpPr txBox="1">
            <a:spLocks noGrp="1"/>
          </p:cNvSpPr>
          <p:nvPr>
            <p:ph type="title"/>
          </p:nvPr>
        </p:nvSpPr>
        <p:spPr>
          <a:xfrm>
            <a:off x="5676900" y="572237"/>
            <a:ext cx="3048000" cy="2044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lvl="0" algn="ctr" rtl="0">
              <a:spcBef>
                <a:spcPts val="0"/>
              </a:spcBef>
              <a:buNone/>
              <a:defRPr sz="2400" b="0" i="0">
                <a:latin typeface="Frutiger Linotype" charset="0"/>
                <a:ea typeface="Frutiger Linotype" charset="0"/>
                <a:cs typeface="Frutiger Linotype" charset="0"/>
              </a:defRPr>
            </a:lvl1pPr>
            <a:lvl2pPr lvl="1" rtl="0">
              <a:spcBef>
                <a:spcPts val="0"/>
              </a:spcBef>
              <a:buNone/>
              <a:defRPr sz="2400"/>
            </a:lvl2pPr>
            <a:lvl3pPr lvl="2" rtl="0">
              <a:spcBef>
                <a:spcPts val="0"/>
              </a:spcBef>
              <a:buNone/>
              <a:defRPr sz="2400"/>
            </a:lvl3pPr>
            <a:lvl4pPr lvl="3" rtl="0">
              <a:spcBef>
                <a:spcPts val="0"/>
              </a:spcBef>
              <a:buNone/>
              <a:defRPr sz="2400"/>
            </a:lvl4pPr>
            <a:lvl5pPr lvl="4" rtl="0">
              <a:spcBef>
                <a:spcPts val="0"/>
              </a:spcBef>
              <a:buNone/>
              <a:defRPr sz="2400"/>
            </a:lvl5pPr>
            <a:lvl6pPr lvl="5" rtl="0">
              <a:spcBef>
                <a:spcPts val="0"/>
              </a:spcBef>
              <a:buNone/>
              <a:defRPr sz="2400"/>
            </a:lvl6pPr>
            <a:lvl7pPr lvl="6" rtl="0">
              <a:spcBef>
                <a:spcPts val="0"/>
              </a:spcBef>
              <a:buNone/>
              <a:defRPr sz="2400"/>
            </a:lvl7pPr>
            <a:lvl8pPr lvl="7" rtl="0">
              <a:spcBef>
                <a:spcPts val="0"/>
              </a:spcBef>
              <a:buNone/>
              <a:defRPr sz="2400"/>
            </a:lvl8pPr>
            <a:lvl9pPr lvl="8" rtl="0">
              <a:spcBef>
                <a:spcPts val="0"/>
              </a:spcBef>
              <a:buNone/>
              <a:defRPr sz="2400"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ubtitle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/>
        </p:nvSpPr>
        <p:spPr>
          <a:xfrm>
            <a:off x="0" y="0"/>
            <a:ext cx="9144000" cy="5169000"/>
          </a:xfrm>
          <a:prstGeom prst="rect">
            <a:avLst/>
          </a:prstGeom>
          <a:solidFill>
            <a:srgbClr val="FFFFFF">
              <a:alpha val="26540"/>
            </a:srgbClr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1"/>
          </p:nvPr>
        </p:nvSpPr>
        <p:spPr>
          <a:xfrm rot="20414960">
            <a:off x="1886216" y="2306731"/>
            <a:ext cx="3086700" cy="165469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 algn="ctr" rtl="0">
              <a:spcBef>
                <a:spcPts val="0"/>
              </a:spcBef>
              <a:buClr>
                <a:srgbClr val="FFFFFF"/>
              </a:buClr>
              <a:buFont typeface="Muli"/>
              <a:buNone/>
              <a:defRPr b="0" i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  <a:sym typeface="Muli"/>
              </a:defRPr>
            </a:lvl1pPr>
            <a:lvl2pPr lvl="1" algn="ctr" rtl="0">
              <a:spcBef>
                <a:spcPts val="0"/>
              </a:spcBef>
              <a:buClr>
                <a:srgbClr val="FFFFFF"/>
              </a:buClr>
              <a:buFont typeface="Muli"/>
              <a:buNone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2pPr>
            <a:lvl3pPr lvl="2" algn="ctr" rtl="0">
              <a:spcBef>
                <a:spcPts val="0"/>
              </a:spcBef>
              <a:buClr>
                <a:srgbClr val="FFFFFF"/>
              </a:buClr>
              <a:buFont typeface="Muli"/>
              <a:buNone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3pPr>
            <a:lvl4pPr lvl="3" algn="ctr" rtl="0">
              <a:spcBef>
                <a:spcPts val="0"/>
              </a:spcBef>
              <a:buClr>
                <a:srgbClr val="FFFFFF"/>
              </a:buClr>
              <a:buFont typeface="Muli"/>
              <a:buNone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4pPr>
            <a:lvl5pPr lvl="4" algn="ctr" rtl="0">
              <a:spcBef>
                <a:spcPts val="0"/>
              </a:spcBef>
              <a:buClr>
                <a:srgbClr val="FFFFFF"/>
              </a:buClr>
              <a:buFont typeface="Muli"/>
              <a:buNone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5pPr>
            <a:lvl6pPr lvl="5" algn="ctr" rtl="0">
              <a:spcBef>
                <a:spcPts val="0"/>
              </a:spcBef>
              <a:buClr>
                <a:srgbClr val="FFFFFF"/>
              </a:buClr>
              <a:buFont typeface="Muli"/>
              <a:buNone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6pPr>
            <a:lvl7pPr lvl="6" algn="ctr" rtl="0">
              <a:spcBef>
                <a:spcPts val="0"/>
              </a:spcBef>
              <a:buClr>
                <a:srgbClr val="FFFFFF"/>
              </a:buClr>
              <a:buFont typeface="Muli"/>
              <a:buNone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7pPr>
            <a:lvl8pPr lvl="7" algn="ctr" rtl="0">
              <a:spcBef>
                <a:spcPts val="0"/>
              </a:spcBef>
              <a:buClr>
                <a:srgbClr val="FFFFFF"/>
              </a:buClr>
              <a:buFont typeface="Muli"/>
              <a:buNone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8pPr>
            <a:lvl9pPr lvl="8" algn="ctr" rtl="0">
              <a:spcBef>
                <a:spcPts val="0"/>
              </a:spcBef>
              <a:buClr>
                <a:srgbClr val="FFFFFF"/>
              </a:buClr>
              <a:buFont typeface="Muli"/>
              <a:buNone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endParaRPr dirty="0"/>
          </a:p>
        </p:txBody>
      </p:sp>
      <p:sp>
        <p:nvSpPr>
          <p:cNvPr id="16" name="Shape 16"/>
          <p:cNvSpPr txBox="1">
            <a:spLocks noGrp="1"/>
          </p:cNvSpPr>
          <p:nvPr>
            <p:ph type="title"/>
          </p:nvPr>
        </p:nvSpPr>
        <p:spPr>
          <a:xfrm rot="20481673">
            <a:off x="1023146" y="-277440"/>
            <a:ext cx="3048000" cy="166797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lvl="0" algn="ctr" rtl="0">
              <a:spcBef>
                <a:spcPts val="0"/>
              </a:spcBef>
              <a:buNone/>
              <a:defRPr sz="2400" b="0" i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</a:defRPr>
            </a:lvl1pPr>
            <a:lvl2pPr lvl="1" rtl="0">
              <a:spcBef>
                <a:spcPts val="0"/>
              </a:spcBef>
              <a:buNone/>
              <a:defRPr sz="2400"/>
            </a:lvl2pPr>
            <a:lvl3pPr lvl="2" rtl="0">
              <a:spcBef>
                <a:spcPts val="0"/>
              </a:spcBef>
              <a:buNone/>
              <a:defRPr sz="2400"/>
            </a:lvl3pPr>
            <a:lvl4pPr lvl="3" rtl="0">
              <a:spcBef>
                <a:spcPts val="0"/>
              </a:spcBef>
              <a:buNone/>
              <a:defRPr sz="2400"/>
            </a:lvl4pPr>
            <a:lvl5pPr lvl="4" rtl="0">
              <a:spcBef>
                <a:spcPts val="0"/>
              </a:spcBef>
              <a:buNone/>
              <a:defRPr sz="2400"/>
            </a:lvl5pPr>
            <a:lvl6pPr lvl="5" rtl="0">
              <a:spcBef>
                <a:spcPts val="0"/>
              </a:spcBef>
              <a:buNone/>
              <a:defRPr sz="2400"/>
            </a:lvl6pPr>
            <a:lvl7pPr lvl="6" rtl="0">
              <a:spcBef>
                <a:spcPts val="0"/>
              </a:spcBef>
              <a:buNone/>
              <a:defRPr sz="2400"/>
            </a:lvl7pPr>
            <a:lvl8pPr lvl="7" rtl="0">
              <a:spcBef>
                <a:spcPts val="0"/>
              </a:spcBef>
              <a:buNone/>
              <a:defRPr sz="2400"/>
            </a:lvl8pPr>
            <a:lvl9pPr lvl="8" rtl="0">
              <a:spcBef>
                <a:spcPts val="0"/>
              </a:spcBef>
              <a:buNone/>
              <a:defRPr sz="2400"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Subtitle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 txBox="1">
            <a:spLocks noGrp="1"/>
          </p:cNvSpPr>
          <p:nvPr>
            <p:ph type="subTitle" idx="1"/>
          </p:nvPr>
        </p:nvSpPr>
        <p:spPr>
          <a:xfrm rot="20414960">
            <a:off x="1886216" y="2306731"/>
            <a:ext cx="3086700" cy="165469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 algn="ctr" rtl="0">
              <a:spcBef>
                <a:spcPts val="0"/>
              </a:spcBef>
              <a:buClr>
                <a:srgbClr val="FFFFFF"/>
              </a:buClr>
              <a:buFont typeface="Muli"/>
              <a:buNone/>
              <a:defRPr b="0" i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  <a:sym typeface="Muli"/>
              </a:defRPr>
            </a:lvl1pPr>
            <a:lvl2pPr lvl="1" algn="ctr" rtl="0">
              <a:spcBef>
                <a:spcPts val="0"/>
              </a:spcBef>
              <a:buClr>
                <a:srgbClr val="FFFFFF"/>
              </a:buClr>
              <a:buFont typeface="Muli"/>
              <a:buNone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2pPr>
            <a:lvl3pPr lvl="2" algn="ctr" rtl="0">
              <a:spcBef>
                <a:spcPts val="0"/>
              </a:spcBef>
              <a:buClr>
                <a:srgbClr val="FFFFFF"/>
              </a:buClr>
              <a:buFont typeface="Muli"/>
              <a:buNone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3pPr>
            <a:lvl4pPr lvl="3" algn="ctr" rtl="0">
              <a:spcBef>
                <a:spcPts val="0"/>
              </a:spcBef>
              <a:buClr>
                <a:srgbClr val="FFFFFF"/>
              </a:buClr>
              <a:buFont typeface="Muli"/>
              <a:buNone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4pPr>
            <a:lvl5pPr lvl="4" algn="ctr" rtl="0">
              <a:spcBef>
                <a:spcPts val="0"/>
              </a:spcBef>
              <a:buClr>
                <a:srgbClr val="FFFFFF"/>
              </a:buClr>
              <a:buFont typeface="Muli"/>
              <a:buNone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5pPr>
            <a:lvl6pPr lvl="5" algn="ctr" rtl="0">
              <a:spcBef>
                <a:spcPts val="0"/>
              </a:spcBef>
              <a:buClr>
                <a:srgbClr val="FFFFFF"/>
              </a:buClr>
              <a:buFont typeface="Muli"/>
              <a:buNone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6pPr>
            <a:lvl7pPr lvl="6" algn="ctr" rtl="0">
              <a:spcBef>
                <a:spcPts val="0"/>
              </a:spcBef>
              <a:buClr>
                <a:srgbClr val="FFFFFF"/>
              </a:buClr>
              <a:buFont typeface="Muli"/>
              <a:buNone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7pPr>
            <a:lvl8pPr lvl="7" algn="ctr" rtl="0">
              <a:spcBef>
                <a:spcPts val="0"/>
              </a:spcBef>
              <a:buClr>
                <a:srgbClr val="FFFFFF"/>
              </a:buClr>
              <a:buFont typeface="Muli"/>
              <a:buNone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8pPr>
            <a:lvl9pPr lvl="8" algn="ctr" rtl="0">
              <a:spcBef>
                <a:spcPts val="0"/>
              </a:spcBef>
              <a:buClr>
                <a:srgbClr val="FFFFFF"/>
              </a:buClr>
              <a:buFont typeface="Muli"/>
              <a:buNone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endParaRPr dirty="0"/>
          </a:p>
        </p:txBody>
      </p:sp>
      <p:sp>
        <p:nvSpPr>
          <p:cNvPr id="16" name="Shape 16"/>
          <p:cNvSpPr txBox="1">
            <a:spLocks noGrp="1"/>
          </p:cNvSpPr>
          <p:nvPr>
            <p:ph type="title"/>
          </p:nvPr>
        </p:nvSpPr>
        <p:spPr>
          <a:xfrm rot="20481673">
            <a:off x="1023146" y="-277440"/>
            <a:ext cx="3048000" cy="166797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lvl="0" algn="ctr" rtl="0">
              <a:spcBef>
                <a:spcPts val="0"/>
              </a:spcBef>
              <a:buNone/>
              <a:defRPr sz="2400" b="0" i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</a:defRPr>
            </a:lvl1pPr>
            <a:lvl2pPr lvl="1" rtl="0">
              <a:spcBef>
                <a:spcPts val="0"/>
              </a:spcBef>
              <a:buNone/>
              <a:defRPr sz="2400"/>
            </a:lvl2pPr>
            <a:lvl3pPr lvl="2" rtl="0">
              <a:spcBef>
                <a:spcPts val="0"/>
              </a:spcBef>
              <a:buNone/>
              <a:defRPr sz="2400"/>
            </a:lvl3pPr>
            <a:lvl4pPr lvl="3" rtl="0">
              <a:spcBef>
                <a:spcPts val="0"/>
              </a:spcBef>
              <a:buNone/>
              <a:defRPr sz="2400"/>
            </a:lvl4pPr>
            <a:lvl5pPr lvl="4" rtl="0">
              <a:spcBef>
                <a:spcPts val="0"/>
              </a:spcBef>
              <a:buNone/>
              <a:defRPr sz="2400"/>
            </a:lvl5pPr>
            <a:lvl6pPr lvl="5" rtl="0">
              <a:spcBef>
                <a:spcPts val="0"/>
              </a:spcBef>
              <a:buNone/>
              <a:defRPr sz="2400"/>
            </a:lvl6pPr>
            <a:lvl7pPr lvl="6" rtl="0">
              <a:spcBef>
                <a:spcPts val="0"/>
              </a:spcBef>
              <a:buNone/>
              <a:defRPr sz="2400"/>
            </a:lvl7pPr>
            <a:lvl8pPr lvl="7" rtl="0">
              <a:spcBef>
                <a:spcPts val="0"/>
              </a:spcBef>
              <a:buNone/>
              <a:defRPr sz="2400"/>
            </a:lvl8pPr>
            <a:lvl9pPr lvl="8" rtl="0">
              <a:spcBef>
                <a:spcPts val="0"/>
              </a:spcBef>
              <a:buNone/>
              <a:defRPr sz="2400"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4"/>
          <p:cNvSpPr txBox="1">
            <a:spLocks noGrp="1"/>
          </p:cNvSpPr>
          <p:nvPr>
            <p:ph type="title"/>
          </p:nvPr>
        </p:nvSpPr>
        <p:spPr>
          <a:xfrm>
            <a:off x="266934" y="290422"/>
            <a:ext cx="4756606" cy="5031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rtl="0">
              <a:spcBef>
                <a:spcPts val="0"/>
              </a:spcBef>
              <a:buNone/>
              <a:defRPr sz="2400" b="0" i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  <a:sym typeface="Muli"/>
              </a:defRPr>
            </a:lvl1pPr>
            <a:lvl2pPr lvl="1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2pPr>
            <a:lvl3pPr lvl="2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3pPr>
            <a:lvl4pPr lvl="3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4pPr>
            <a:lvl5pPr lvl="4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5pPr>
            <a:lvl6pPr lvl="5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6pPr>
            <a:lvl7pPr lvl="6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7pPr>
            <a:lvl8pPr lvl="7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8pPr>
            <a:lvl9pPr lvl="8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endParaRPr dirty="0"/>
          </a:p>
        </p:txBody>
      </p:sp>
      <p:sp>
        <p:nvSpPr>
          <p:cNvPr id="7" name="Shape 25"/>
          <p:cNvSpPr txBox="1">
            <a:spLocks noGrp="1"/>
          </p:cNvSpPr>
          <p:nvPr>
            <p:ph type="body" idx="1"/>
          </p:nvPr>
        </p:nvSpPr>
        <p:spPr>
          <a:xfrm>
            <a:off x="266933" y="1132968"/>
            <a:ext cx="3623749" cy="2554525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marL="342900" lvl="0" indent="-342900" rtl="0">
              <a:spcBef>
                <a:spcPts val="0"/>
              </a:spcBef>
              <a:buClr>
                <a:srgbClr val="FFFFFF"/>
              </a:buClr>
              <a:buSzPct val="75000"/>
              <a:buFontTx/>
              <a:buBlip>
                <a:blip r:embed="rId3"/>
              </a:buBlip>
              <a:defRPr sz="2000" b="0" i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  <a:sym typeface="Muli"/>
              </a:defRPr>
            </a:lvl1pPr>
            <a:lvl2pPr lvl="1" rtl="0">
              <a:spcBef>
                <a:spcPts val="0"/>
              </a:spcBef>
              <a:buClr>
                <a:srgbClr val="FFFFFF"/>
              </a:buClr>
              <a:buSzPct val="75000"/>
              <a:buFont typeface="Muli"/>
              <a:defRPr sz="24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2pPr>
            <a:lvl3pPr lvl="2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defRPr sz="24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3pPr>
            <a:lvl4pPr lvl="3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defRPr sz="24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4pPr>
            <a:lvl5pPr lvl="4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defRPr sz="24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5pPr>
            <a:lvl6pPr lvl="5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defRPr sz="24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6pPr>
            <a:lvl7pPr lvl="6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defRPr sz="24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7pPr>
            <a:lvl8pPr lvl="7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defRPr sz="24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8pPr>
            <a:lvl9pPr lvl="8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defRPr sz="24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endParaRPr dirty="0"/>
          </a:p>
        </p:txBody>
      </p:sp>
      <p:sp>
        <p:nvSpPr>
          <p:cNvPr id="8" name="Shape 25"/>
          <p:cNvSpPr txBox="1">
            <a:spLocks noGrp="1"/>
          </p:cNvSpPr>
          <p:nvPr>
            <p:ph type="body" idx="10"/>
          </p:nvPr>
        </p:nvSpPr>
        <p:spPr>
          <a:xfrm>
            <a:off x="4752274" y="1132968"/>
            <a:ext cx="3623749" cy="2554525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marL="342900" lvl="0" indent="-342900" rtl="0">
              <a:spcBef>
                <a:spcPts val="0"/>
              </a:spcBef>
              <a:buClr>
                <a:srgbClr val="FFFFFF"/>
              </a:buClr>
              <a:buSzPct val="75000"/>
              <a:buFontTx/>
              <a:buBlip>
                <a:blip r:embed="rId3"/>
              </a:buBlip>
              <a:defRPr sz="2000" b="0" i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  <a:sym typeface="Muli"/>
              </a:defRPr>
            </a:lvl1pPr>
            <a:lvl2pPr lvl="1" rtl="0">
              <a:spcBef>
                <a:spcPts val="0"/>
              </a:spcBef>
              <a:buClr>
                <a:srgbClr val="FFFFFF"/>
              </a:buClr>
              <a:buSzPct val="75000"/>
              <a:buFont typeface="Muli"/>
              <a:defRPr sz="24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2pPr>
            <a:lvl3pPr lvl="2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defRPr sz="24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3pPr>
            <a:lvl4pPr lvl="3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defRPr sz="24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4pPr>
            <a:lvl5pPr lvl="4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defRPr sz="24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5pPr>
            <a:lvl6pPr lvl="5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defRPr sz="24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6pPr>
            <a:lvl7pPr lvl="6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defRPr sz="24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7pPr>
            <a:lvl8pPr lvl="7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defRPr sz="24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8pPr>
            <a:lvl9pPr lvl="8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defRPr sz="24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+ 1 column half">
    <p:bg>
      <p:bgPr>
        <a:solidFill>
          <a:schemeClr val="bg1"/>
        </a:solid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rgbClr val="ABC4D6">
              <a:alpha val="69000"/>
            </a:srgbClr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466434" y="399811"/>
            <a:ext cx="3493200" cy="5031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rtl="0">
              <a:spcBef>
                <a:spcPts val="0"/>
              </a:spcBef>
              <a:buNone/>
              <a:defRPr sz="2400" b="0" i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  <a:sym typeface="Muli"/>
              </a:defRPr>
            </a:lvl1pPr>
            <a:lvl2pPr lvl="1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2pPr>
            <a:lvl3pPr lvl="2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3pPr>
            <a:lvl4pPr lvl="3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4pPr>
            <a:lvl5pPr lvl="4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5pPr>
            <a:lvl6pPr lvl="5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6pPr>
            <a:lvl7pPr lvl="6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7pPr>
            <a:lvl8pPr lvl="7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8pPr>
            <a:lvl9pPr lvl="8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endParaRPr dirty="0"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466541" y="1606911"/>
            <a:ext cx="3493200" cy="31251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marL="342900" lvl="0" indent="-342900" rtl="0">
              <a:spcBef>
                <a:spcPts val="0"/>
              </a:spcBef>
              <a:buClr>
                <a:srgbClr val="FFFFFF"/>
              </a:buClr>
              <a:buSzPct val="75000"/>
              <a:buFontTx/>
              <a:buBlip>
                <a:blip r:embed="rId2"/>
              </a:buBlip>
              <a:defRPr sz="1800" b="0" i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  <a:sym typeface="Muli"/>
              </a:defRPr>
            </a:lvl1pPr>
            <a:lvl2pPr lvl="1" rtl="0">
              <a:spcBef>
                <a:spcPts val="0"/>
              </a:spcBef>
              <a:buClr>
                <a:srgbClr val="FFFFFF"/>
              </a:buClr>
              <a:buSzPct val="75000"/>
              <a:buFont typeface="Muli"/>
              <a:defRPr sz="24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2pPr>
            <a:lvl3pPr lvl="2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defRPr sz="24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3pPr>
            <a:lvl4pPr lvl="3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defRPr sz="24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4pPr>
            <a:lvl5pPr lvl="4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defRPr sz="24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5pPr>
            <a:lvl6pPr lvl="5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defRPr sz="24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6pPr>
            <a:lvl7pPr lvl="6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defRPr sz="24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7pPr>
            <a:lvl8pPr lvl="7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defRPr sz="24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8pPr>
            <a:lvl9pPr lvl="8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defRPr sz="24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+ 1 column half">
    <p:bg>
      <p:bgPr>
        <a:solidFill>
          <a:schemeClr val="bg1"/>
        </a:solid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rgbClr val="E2E5C2">
              <a:alpha val="68000"/>
            </a:srgbClr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466434" y="399811"/>
            <a:ext cx="3493200" cy="5031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rtl="0">
              <a:spcBef>
                <a:spcPts val="0"/>
              </a:spcBef>
              <a:buNone/>
              <a:defRPr sz="2400" b="0" i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  <a:sym typeface="Muli"/>
              </a:defRPr>
            </a:lvl1pPr>
            <a:lvl2pPr lvl="1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2pPr>
            <a:lvl3pPr lvl="2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3pPr>
            <a:lvl4pPr lvl="3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4pPr>
            <a:lvl5pPr lvl="4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5pPr>
            <a:lvl6pPr lvl="5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6pPr>
            <a:lvl7pPr lvl="6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7pPr>
            <a:lvl8pPr lvl="7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8pPr>
            <a:lvl9pPr lvl="8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endParaRPr dirty="0"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466541" y="1606911"/>
            <a:ext cx="3493200" cy="31251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marL="342900" lvl="0" indent="-342900" rtl="0">
              <a:spcBef>
                <a:spcPts val="0"/>
              </a:spcBef>
              <a:buClr>
                <a:srgbClr val="FFFFFF"/>
              </a:buClr>
              <a:buSzPct val="75000"/>
              <a:buFontTx/>
              <a:buBlip>
                <a:blip r:embed="rId2"/>
              </a:buBlip>
              <a:defRPr sz="1800" b="0" i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  <a:sym typeface="Muli"/>
              </a:defRPr>
            </a:lvl1pPr>
            <a:lvl2pPr lvl="1" rtl="0">
              <a:spcBef>
                <a:spcPts val="0"/>
              </a:spcBef>
              <a:buClr>
                <a:srgbClr val="FFFFFF"/>
              </a:buClr>
              <a:buSzPct val="75000"/>
              <a:buFont typeface="Muli"/>
              <a:defRPr sz="24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2pPr>
            <a:lvl3pPr lvl="2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defRPr sz="24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3pPr>
            <a:lvl4pPr lvl="3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defRPr sz="24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4pPr>
            <a:lvl5pPr lvl="4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defRPr sz="24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5pPr>
            <a:lvl6pPr lvl="5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defRPr sz="24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6pPr>
            <a:lvl7pPr lvl="6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defRPr sz="24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7pPr>
            <a:lvl8pPr lvl="7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defRPr sz="24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8pPr>
            <a:lvl9pPr lvl="8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defRPr sz="24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+ 1 column half">
    <p:bg>
      <p:bgPr>
        <a:solidFill>
          <a:schemeClr val="bg1"/>
        </a:solid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rgbClr val="F0BD93">
              <a:alpha val="67000"/>
            </a:srgbClr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466434" y="399811"/>
            <a:ext cx="3493200" cy="5031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rtl="0">
              <a:spcBef>
                <a:spcPts val="0"/>
              </a:spcBef>
              <a:buNone/>
              <a:defRPr sz="2400" b="0" i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  <a:sym typeface="Muli"/>
              </a:defRPr>
            </a:lvl1pPr>
            <a:lvl2pPr lvl="1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2pPr>
            <a:lvl3pPr lvl="2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3pPr>
            <a:lvl4pPr lvl="3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4pPr>
            <a:lvl5pPr lvl="4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5pPr>
            <a:lvl6pPr lvl="5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6pPr>
            <a:lvl7pPr lvl="6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7pPr>
            <a:lvl8pPr lvl="7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8pPr>
            <a:lvl9pPr lvl="8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endParaRPr dirty="0"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466541" y="1606911"/>
            <a:ext cx="3493200" cy="31251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marL="342900" lvl="0" indent="-342900" rtl="0">
              <a:spcBef>
                <a:spcPts val="0"/>
              </a:spcBef>
              <a:buClr>
                <a:srgbClr val="FFFFFF"/>
              </a:buClr>
              <a:buSzPct val="75000"/>
              <a:buFontTx/>
              <a:buBlip>
                <a:blip r:embed="rId2"/>
              </a:buBlip>
              <a:defRPr sz="1800" b="0" i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  <a:sym typeface="Muli"/>
              </a:defRPr>
            </a:lvl1pPr>
            <a:lvl2pPr lvl="1" rtl="0">
              <a:spcBef>
                <a:spcPts val="0"/>
              </a:spcBef>
              <a:buClr>
                <a:srgbClr val="FFFFFF"/>
              </a:buClr>
              <a:buSzPct val="75000"/>
              <a:buFont typeface="Muli"/>
              <a:defRPr sz="24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2pPr>
            <a:lvl3pPr lvl="2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defRPr sz="24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3pPr>
            <a:lvl4pPr lvl="3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defRPr sz="24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4pPr>
            <a:lvl5pPr lvl="4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defRPr sz="24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5pPr>
            <a:lvl6pPr lvl="5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defRPr sz="24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6pPr>
            <a:lvl7pPr lvl="6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defRPr sz="24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7pPr>
            <a:lvl8pPr lvl="7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defRPr sz="24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8pPr>
            <a:lvl9pPr lvl="8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defRPr sz="24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+ 2 columns">
    <p:bg>
      <p:bgPr>
        <a:solidFill>
          <a:srgbClr val="E2E5C2">
            <a:alpha val="40000"/>
          </a:srgbClr>
        </a:solid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/>
        </p:nvSpPr>
        <p:spPr>
          <a:xfrm>
            <a:off x="2380350" y="0"/>
            <a:ext cx="6763800" cy="5143500"/>
          </a:xfrm>
          <a:prstGeom prst="rect">
            <a:avLst/>
          </a:prstGeom>
          <a:solidFill>
            <a:srgbClr val="E2E5C2">
              <a:alpha val="73000"/>
            </a:srgbClr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2902775" y="302375"/>
            <a:ext cx="5718600" cy="5031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rtl="0">
              <a:spcBef>
                <a:spcPts val="0"/>
              </a:spcBef>
              <a:buNone/>
              <a:defRPr sz="2400" b="0" i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  <a:sym typeface="Muli"/>
              </a:defRPr>
            </a:lvl1pPr>
            <a:lvl2pPr lvl="1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2pPr>
            <a:lvl3pPr lvl="2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3pPr>
            <a:lvl4pPr lvl="3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4pPr>
            <a:lvl5pPr lvl="4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5pPr>
            <a:lvl6pPr lvl="5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6pPr>
            <a:lvl7pPr lvl="6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7pPr>
            <a:lvl8pPr lvl="7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8pPr>
            <a:lvl9pPr lvl="8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endParaRPr dirty="0"/>
          </a:p>
        </p:txBody>
      </p:sp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xfrm>
            <a:off x="2902950" y="1509475"/>
            <a:ext cx="2780700" cy="3125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85750" lvl="0" indent="-285750" rtl="0">
              <a:spcBef>
                <a:spcPts val="0"/>
              </a:spcBef>
              <a:buClr>
                <a:srgbClr val="FFFFFF"/>
              </a:buClr>
              <a:buSzPct val="65000"/>
              <a:buFontTx/>
              <a:buBlip>
                <a:blip r:embed="rId2"/>
              </a:buBlip>
              <a:defRPr sz="1800" b="0" i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  <a:sym typeface="Muli"/>
              </a:defRPr>
            </a:lvl1pPr>
            <a:lvl2pPr lvl="1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buChar char="○"/>
              <a:defRPr sz="18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2pPr>
            <a:lvl3pPr lvl="2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buChar char="■"/>
              <a:defRPr sz="18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3pPr>
            <a:lvl4pPr lvl="3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buChar char="●"/>
              <a:defRPr sz="18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4pPr>
            <a:lvl5pPr lvl="4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buChar char="○"/>
              <a:defRPr sz="18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5pPr>
            <a:lvl6pPr lvl="5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buChar char="■"/>
              <a:defRPr sz="18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6pPr>
            <a:lvl7pPr lvl="6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buChar char="●"/>
              <a:defRPr sz="18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7pPr>
            <a:lvl8pPr lvl="7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buChar char="○"/>
              <a:defRPr sz="18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8pPr>
            <a:lvl9pPr lvl="8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buChar char="■"/>
              <a:defRPr sz="18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endParaRPr dirty="0"/>
          </a:p>
        </p:txBody>
      </p:sp>
      <p:sp>
        <p:nvSpPr>
          <p:cNvPr id="35" name="Shape 35"/>
          <p:cNvSpPr txBox="1">
            <a:spLocks noGrp="1"/>
          </p:cNvSpPr>
          <p:nvPr>
            <p:ph type="body" idx="2"/>
          </p:nvPr>
        </p:nvSpPr>
        <p:spPr>
          <a:xfrm>
            <a:off x="5840729" y="1509475"/>
            <a:ext cx="2780700" cy="3125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85750" lvl="0" indent="-285750" rtl="0">
              <a:spcBef>
                <a:spcPts val="0"/>
              </a:spcBef>
              <a:buClr>
                <a:srgbClr val="FFFFFF"/>
              </a:buClr>
              <a:buSzPct val="65000"/>
              <a:buFontTx/>
              <a:buBlip>
                <a:blip r:embed="rId2"/>
              </a:buBlip>
              <a:defRPr sz="1800" b="0" i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  <a:sym typeface="Muli"/>
              </a:defRPr>
            </a:lvl1pPr>
            <a:lvl2pPr lvl="1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buChar char="○"/>
              <a:defRPr sz="18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2pPr>
            <a:lvl3pPr lvl="2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buChar char="■"/>
              <a:defRPr sz="18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3pPr>
            <a:lvl4pPr lvl="3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buChar char="●"/>
              <a:defRPr sz="18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4pPr>
            <a:lvl5pPr lvl="4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buChar char="○"/>
              <a:defRPr sz="18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5pPr>
            <a:lvl6pPr lvl="5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buChar char="■"/>
              <a:defRPr sz="18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6pPr>
            <a:lvl7pPr lvl="6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buChar char="●"/>
              <a:defRPr sz="18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7pPr>
            <a:lvl8pPr lvl="7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buChar char="○"/>
              <a:defRPr sz="18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8pPr>
            <a:lvl9pPr lvl="8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buChar char="■"/>
              <a:defRPr sz="18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+ 2 columns">
    <p:bg>
      <p:bgPr>
        <a:solidFill>
          <a:srgbClr val="E2E5C2">
            <a:alpha val="40000"/>
          </a:srgbClr>
        </a:solid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/>
        </p:nvSpPr>
        <p:spPr>
          <a:xfrm>
            <a:off x="2380350" y="0"/>
            <a:ext cx="6763800" cy="5143500"/>
          </a:xfrm>
          <a:prstGeom prst="rect">
            <a:avLst/>
          </a:prstGeom>
          <a:solidFill>
            <a:srgbClr val="E2E5C2">
              <a:alpha val="73000"/>
            </a:srgbClr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2902775" y="302375"/>
            <a:ext cx="5718600" cy="5031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rtl="0">
              <a:spcBef>
                <a:spcPts val="0"/>
              </a:spcBef>
              <a:buNone/>
              <a:defRPr sz="2400" b="0" i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  <a:sym typeface="Muli"/>
              </a:defRPr>
            </a:lvl1pPr>
            <a:lvl2pPr lvl="1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2pPr>
            <a:lvl3pPr lvl="2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3pPr>
            <a:lvl4pPr lvl="3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4pPr>
            <a:lvl5pPr lvl="4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5pPr>
            <a:lvl6pPr lvl="5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6pPr>
            <a:lvl7pPr lvl="6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7pPr>
            <a:lvl8pPr lvl="7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8pPr>
            <a:lvl9pPr lvl="8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endParaRPr dirty="0"/>
          </a:p>
        </p:txBody>
      </p:sp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xfrm>
            <a:off x="2902949" y="1509475"/>
            <a:ext cx="5718425" cy="3125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85750" lvl="0" indent="-285750" rtl="0">
              <a:spcBef>
                <a:spcPts val="0"/>
              </a:spcBef>
              <a:buClr>
                <a:srgbClr val="FFFFFF"/>
              </a:buClr>
              <a:buSzPct val="65000"/>
              <a:buFontTx/>
              <a:buBlip>
                <a:blip r:embed="rId2"/>
              </a:buBlip>
              <a:defRPr sz="1800" b="0" i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  <a:sym typeface="Muli"/>
              </a:defRPr>
            </a:lvl1pPr>
            <a:lvl2pPr lvl="1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buChar char="○"/>
              <a:defRPr sz="18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2pPr>
            <a:lvl3pPr lvl="2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buChar char="■"/>
              <a:defRPr sz="18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3pPr>
            <a:lvl4pPr lvl="3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buChar char="●"/>
              <a:defRPr sz="18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4pPr>
            <a:lvl5pPr lvl="4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buChar char="○"/>
              <a:defRPr sz="18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5pPr>
            <a:lvl6pPr lvl="5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buChar char="■"/>
              <a:defRPr sz="18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6pPr>
            <a:lvl7pPr lvl="6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buChar char="●"/>
              <a:defRPr sz="18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7pPr>
            <a:lvl8pPr lvl="7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buChar char="○"/>
              <a:defRPr sz="18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8pPr>
            <a:lvl9pPr lvl="8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buChar char="■"/>
              <a:defRPr sz="18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+ 2 columns">
    <p:bg>
      <p:bgPr>
        <a:solidFill>
          <a:srgbClr val="ABC4D6">
            <a:alpha val="40000"/>
          </a:srgbClr>
        </a:solid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/>
        </p:nvSpPr>
        <p:spPr>
          <a:xfrm>
            <a:off x="2380350" y="0"/>
            <a:ext cx="6763800" cy="5143500"/>
          </a:xfrm>
          <a:prstGeom prst="rect">
            <a:avLst/>
          </a:prstGeom>
          <a:solidFill>
            <a:srgbClr val="ABC4D6">
              <a:alpha val="73000"/>
            </a:srgbClr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2902775" y="302375"/>
            <a:ext cx="5718600" cy="5031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rtl="0">
              <a:spcBef>
                <a:spcPts val="0"/>
              </a:spcBef>
              <a:buNone/>
              <a:defRPr sz="2400" b="0" i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  <a:sym typeface="Muli"/>
              </a:defRPr>
            </a:lvl1pPr>
            <a:lvl2pPr lvl="1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2pPr>
            <a:lvl3pPr lvl="2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3pPr>
            <a:lvl4pPr lvl="3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4pPr>
            <a:lvl5pPr lvl="4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5pPr>
            <a:lvl6pPr lvl="5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6pPr>
            <a:lvl7pPr lvl="6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7pPr>
            <a:lvl8pPr lvl="7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8pPr>
            <a:lvl9pPr lvl="8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endParaRPr dirty="0"/>
          </a:p>
        </p:txBody>
      </p:sp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xfrm>
            <a:off x="2902949" y="1509475"/>
            <a:ext cx="5718425" cy="3125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85750" lvl="0" indent="-285750" rtl="0">
              <a:spcBef>
                <a:spcPts val="0"/>
              </a:spcBef>
              <a:buClr>
                <a:srgbClr val="FFFFFF"/>
              </a:buClr>
              <a:buSzPct val="65000"/>
              <a:buFontTx/>
              <a:buBlip>
                <a:blip r:embed="rId2"/>
              </a:buBlip>
              <a:defRPr sz="1800" b="0" i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  <a:sym typeface="Muli"/>
              </a:defRPr>
            </a:lvl1pPr>
            <a:lvl2pPr lvl="1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buChar char="○"/>
              <a:defRPr sz="18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2pPr>
            <a:lvl3pPr lvl="2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buChar char="■"/>
              <a:defRPr sz="18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3pPr>
            <a:lvl4pPr lvl="3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buChar char="●"/>
              <a:defRPr sz="18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4pPr>
            <a:lvl5pPr lvl="4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buChar char="○"/>
              <a:defRPr sz="18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5pPr>
            <a:lvl6pPr lvl="5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buChar char="■"/>
              <a:defRPr sz="18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6pPr>
            <a:lvl7pPr lvl="6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buChar char="●"/>
              <a:defRPr sz="18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7pPr>
            <a:lvl8pPr lvl="7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buChar char="○"/>
              <a:defRPr sz="18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8pPr>
            <a:lvl9pPr lvl="8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buChar char="■"/>
              <a:defRPr sz="18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+ 2 columns">
    <p:bg>
      <p:bgPr>
        <a:solidFill>
          <a:srgbClr val="F0BD93">
            <a:alpha val="40000"/>
          </a:srgbClr>
        </a:solid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/>
        </p:nvSpPr>
        <p:spPr>
          <a:xfrm>
            <a:off x="2380350" y="0"/>
            <a:ext cx="6763800" cy="5143500"/>
          </a:xfrm>
          <a:prstGeom prst="rect">
            <a:avLst/>
          </a:prstGeom>
          <a:solidFill>
            <a:srgbClr val="F0BD93">
              <a:alpha val="73000"/>
            </a:srgbClr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2902775" y="302375"/>
            <a:ext cx="5718600" cy="5031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rtl="0">
              <a:spcBef>
                <a:spcPts val="0"/>
              </a:spcBef>
              <a:buNone/>
              <a:defRPr sz="2400" b="0" i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  <a:sym typeface="Muli"/>
              </a:defRPr>
            </a:lvl1pPr>
            <a:lvl2pPr lvl="1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2pPr>
            <a:lvl3pPr lvl="2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3pPr>
            <a:lvl4pPr lvl="3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4pPr>
            <a:lvl5pPr lvl="4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5pPr>
            <a:lvl6pPr lvl="5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6pPr>
            <a:lvl7pPr lvl="6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7pPr>
            <a:lvl8pPr lvl="7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8pPr>
            <a:lvl9pPr lvl="8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endParaRPr dirty="0"/>
          </a:p>
        </p:txBody>
      </p:sp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xfrm>
            <a:off x="2902949" y="1509475"/>
            <a:ext cx="5718425" cy="3125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85750" lvl="0" indent="-285750" rtl="0">
              <a:spcBef>
                <a:spcPts val="0"/>
              </a:spcBef>
              <a:buClr>
                <a:srgbClr val="FFFFFF"/>
              </a:buClr>
              <a:buSzPct val="65000"/>
              <a:buFontTx/>
              <a:buBlip>
                <a:blip r:embed="rId2"/>
              </a:buBlip>
              <a:defRPr sz="1800" b="0" i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  <a:sym typeface="Muli"/>
              </a:defRPr>
            </a:lvl1pPr>
            <a:lvl2pPr lvl="1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buChar char="○"/>
              <a:defRPr sz="18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2pPr>
            <a:lvl3pPr lvl="2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buChar char="■"/>
              <a:defRPr sz="18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3pPr>
            <a:lvl4pPr lvl="3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buChar char="●"/>
              <a:defRPr sz="18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4pPr>
            <a:lvl5pPr lvl="4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buChar char="○"/>
              <a:defRPr sz="18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5pPr>
            <a:lvl6pPr lvl="5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buChar char="■"/>
              <a:defRPr sz="18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6pPr>
            <a:lvl7pPr lvl="6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buChar char="●"/>
              <a:defRPr sz="18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7pPr>
            <a:lvl8pPr lvl="7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buChar char="○"/>
              <a:defRPr sz="18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8pPr>
            <a:lvl9pPr lvl="8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buChar char="■"/>
              <a:defRPr sz="18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+ 3 columns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/>
        </p:nvSpPr>
        <p:spPr>
          <a:xfrm>
            <a:off x="2380350" y="0"/>
            <a:ext cx="6763800" cy="5143500"/>
          </a:xfrm>
          <a:prstGeom prst="rect">
            <a:avLst/>
          </a:prstGeom>
          <a:solidFill>
            <a:srgbClr val="F0BD93">
              <a:alpha val="73000"/>
            </a:srgbClr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1"/>
          </p:nvPr>
        </p:nvSpPr>
        <p:spPr>
          <a:xfrm>
            <a:off x="2902775" y="1538525"/>
            <a:ext cx="1914900" cy="3387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42900" lvl="0" indent="-342900" rtl="0">
              <a:spcBef>
                <a:spcPts val="0"/>
              </a:spcBef>
              <a:buClr>
                <a:srgbClr val="FFFFFF"/>
              </a:buClr>
              <a:buSzPct val="75000"/>
              <a:buFontTx/>
              <a:buBlip>
                <a:blip r:embed="rId3"/>
              </a:buBlip>
              <a:defRPr sz="1800" b="0" i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  <a:sym typeface="Muli"/>
              </a:defRPr>
            </a:lvl1pPr>
            <a:lvl2pPr lvl="1" rtl="0">
              <a:spcBef>
                <a:spcPts val="0"/>
              </a:spcBef>
              <a:buClr>
                <a:srgbClr val="FFFFFF"/>
              </a:buClr>
              <a:buFont typeface="Muli"/>
              <a:buChar char="○"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2pPr>
            <a:lvl3pPr lvl="2" rtl="0">
              <a:spcBef>
                <a:spcPts val="0"/>
              </a:spcBef>
              <a:buClr>
                <a:srgbClr val="FFFFFF"/>
              </a:buClr>
              <a:buFont typeface="Muli"/>
              <a:buChar char="■"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3pPr>
            <a:lvl4pPr lvl="3" rtl="0">
              <a:spcBef>
                <a:spcPts val="0"/>
              </a:spcBef>
              <a:buClr>
                <a:srgbClr val="FFFFFF"/>
              </a:buClr>
              <a:buFont typeface="Muli"/>
              <a:buChar char="●"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4pPr>
            <a:lvl5pPr lvl="4" rtl="0">
              <a:spcBef>
                <a:spcPts val="0"/>
              </a:spcBef>
              <a:buClr>
                <a:srgbClr val="FFFFFF"/>
              </a:buClr>
              <a:buFont typeface="Muli"/>
              <a:buChar char="○"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5pPr>
            <a:lvl6pPr lvl="5" rtl="0">
              <a:spcBef>
                <a:spcPts val="0"/>
              </a:spcBef>
              <a:buClr>
                <a:srgbClr val="FFFFFF"/>
              </a:buClr>
              <a:buFont typeface="Muli"/>
              <a:buChar char="■"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6pPr>
            <a:lvl7pPr lvl="6" rtl="0">
              <a:spcBef>
                <a:spcPts val="0"/>
              </a:spcBef>
              <a:buClr>
                <a:srgbClr val="FFFFFF"/>
              </a:buClr>
              <a:buFont typeface="Muli"/>
              <a:buChar char="●"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7pPr>
            <a:lvl8pPr lvl="7" rtl="0">
              <a:spcBef>
                <a:spcPts val="0"/>
              </a:spcBef>
              <a:buClr>
                <a:srgbClr val="FFFFFF"/>
              </a:buClr>
              <a:buFont typeface="Muli"/>
              <a:buChar char="○"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8pPr>
            <a:lvl9pPr lvl="8" rtl="0">
              <a:spcBef>
                <a:spcPts val="0"/>
              </a:spcBef>
              <a:buClr>
                <a:srgbClr val="FFFFFF"/>
              </a:buClr>
              <a:buFont typeface="Muli"/>
              <a:buChar char="■"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endParaRPr dirty="0"/>
          </a:p>
        </p:txBody>
      </p:sp>
      <p:sp>
        <p:nvSpPr>
          <p:cNvPr id="40" name="Shape 40"/>
          <p:cNvSpPr txBox="1">
            <a:spLocks noGrp="1"/>
          </p:cNvSpPr>
          <p:nvPr>
            <p:ph type="body" idx="2"/>
          </p:nvPr>
        </p:nvSpPr>
        <p:spPr>
          <a:xfrm>
            <a:off x="4915914" y="1538525"/>
            <a:ext cx="1914900" cy="33870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marL="285750" lvl="0" indent="-285750" rtl="0">
              <a:spcBef>
                <a:spcPts val="0"/>
              </a:spcBef>
              <a:buSzPct val="75000"/>
              <a:buFontTx/>
              <a:buBlip>
                <a:blip r:embed="rId3"/>
              </a:buBlip>
              <a:defRPr sz="1800" b="0" i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</a:defRPr>
            </a:lvl1pPr>
            <a:lvl2pPr lvl="1" rtl="0">
              <a:spcBef>
                <a:spcPts val="0"/>
              </a:spcBef>
              <a:buSzPct val="100000"/>
              <a:defRPr sz="1400"/>
            </a:lvl2pPr>
            <a:lvl3pPr lvl="2" rtl="0">
              <a:spcBef>
                <a:spcPts val="0"/>
              </a:spcBef>
              <a:buSzPct val="100000"/>
              <a:defRPr sz="1400"/>
            </a:lvl3pPr>
            <a:lvl4pPr lvl="3" rtl="0">
              <a:spcBef>
                <a:spcPts val="0"/>
              </a:spcBef>
              <a:buSzPct val="100000"/>
              <a:defRPr sz="1400"/>
            </a:lvl4pPr>
            <a:lvl5pPr lvl="4" rtl="0">
              <a:spcBef>
                <a:spcPts val="0"/>
              </a:spcBef>
              <a:buSzPct val="100000"/>
              <a:defRPr sz="1400"/>
            </a:lvl5pPr>
            <a:lvl6pPr lvl="5" rtl="0">
              <a:spcBef>
                <a:spcPts val="0"/>
              </a:spcBef>
              <a:buSzPct val="100000"/>
              <a:defRPr sz="1400"/>
            </a:lvl6pPr>
            <a:lvl7pPr lvl="6" rtl="0">
              <a:spcBef>
                <a:spcPts val="0"/>
              </a:spcBef>
              <a:buSzPct val="100000"/>
              <a:defRPr sz="1400"/>
            </a:lvl7pPr>
            <a:lvl8pPr lvl="7" rtl="0">
              <a:spcBef>
                <a:spcPts val="0"/>
              </a:spcBef>
              <a:buSzPct val="100000"/>
              <a:defRPr sz="1400"/>
            </a:lvl8pPr>
            <a:lvl9pPr lvl="8" rtl="0">
              <a:spcBef>
                <a:spcPts val="0"/>
              </a:spcBef>
              <a:buSzPct val="100000"/>
              <a:defRPr sz="1400"/>
            </a:lvl9pPr>
          </a:lstStyle>
          <a:p>
            <a:endParaRPr dirty="0"/>
          </a:p>
        </p:txBody>
      </p:sp>
      <p:sp>
        <p:nvSpPr>
          <p:cNvPr id="41" name="Shape 41"/>
          <p:cNvSpPr txBox="1">
            <a:spLocks noGrp="1"/>
          </p:cNvSpPr>
          <p:nvPr>
            <p:ph type="body" idx="3"/>
          </p:nvPr>
        </p:nvSpPr>
        <p:spPr>
          <a:xfrm>
            <a:off x="6929053" y="1538525"/>
            <a:ext cx="1914900" cy="3387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42900" lvl="0" indent="-342900" rtl="0">
              <a:spcBef>
                <a:spcPts val="0"/>
              </a:spcBef>
              <a:buClr>
                <a:srgbClr val="FFFFFF"/>
              </a:buClr>
              <a:buSzPct val="75000"/>
              <a:buFontTx/>
              <a:buBlip>
                <a:blip r:embed="rId3"/>
              </a:buBlip>
              <a:defRPr sz="1800" b="0" i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  <a:sym typeface="Muli"/>
              </a:defRPr>
            </a:lvl1pPr>
            <a:lvl2pPr lvl="1" rtl="0">
              <a:spcBef>
                <a:spcPts val="0"/>
              </a:spcBef>
              <a:buClr>
                <a:srgbClr val="FFFFFF"/>
              </a:buClr>
              <a:buFont typeface="Muli"/>
              <a:buChar char="○"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2pPr>
            <a:lvl3pPr lvl="2" rtl="0">
              <a:spcBef>
                <a:spcPts val="0"/>
              </a:spcBef>
              <a:buClr>
                <a:srgbClr val="FFFFFF"/>
              </a:buClr>
              <a:buFont typeface="Muli"/>
              <a:buChar char="■"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3pPr>
            <a:lvl4pPr lvl="3" rtl="0">
              <a:spcBef>
                <a:spcPts val="0"/>
              </a:spcBef>
              <a:buClr>
                <a:srgbClr val="FFFFFF"/>
              </a:buClr>
              <a:buFont typeface="Muli"/>
              <a:buChar char="●"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4pPr>
            <a:lvl5pPr lvl="4" rtl="0">
              <a:spcBef>
                <a:spcPts val="0"/>
              </a:spcBef>
              <a:buClr>
                <a:srgbClr val="FFFFFF"/>
              </a:buClr>
              <a:buFont typeface="Muli"/>
              <a:buChar char="○"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5pPr>
            <a:lvl6pPr lvl="5" rtl="0">
              <a:spcBef>
                <a:spcPts val="0"/>
              </a:spcBef>
              <a:buClr>
                <a:srgbClr val="FFFFFF"/>
              </a:buClr>
              <a:buFont typeface="Muli"/>
              <a:buChar char="■"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6pPr>
            <a:lvl7pPr lvl="6" rtl="0">
              <a:spcBef>
                <a:spcPts val="0"/>
              </a:spcBef>
              <a:buClr>
                <a:srgbClr val="FFFFFF"/>
              </a:buClr>
              <a:buFont typeface="Muli"/>
              <a:buChar char="●"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7pPr>
            <a:lvl8pPr lvl="7" rtl="0">
              <a:spcBef>
                <a:spcPts val="0"/>
              </a:spcBef>
              <a:buClr>
                <a:srgbClr val="FFFFFF"/>
              </a:buClr>
              <a:buFont typeface="Muli"/>
              <a:buChar char="○"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8pPr>
            <a:lvl9pPr lvl="8" rtl="0">
              <a:spcBef>
                <a:spcPts val="0"/>
              </a:spcBef>
              <a:buClr>
                <a:srgbClr val="FFFFFF"/>
              </a:buClr>
              <a:buFont typeface="Muli"/>
              <a:buChar char="■"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endParaRPr dirty="0"/>
          </a:p>
        </p:txBody>
      </p:sp>
      <p:sp>
        <p:nvSpPr>
          <p:cNvPr id="42" name="Shape 42"/>
          <p:cNvSpPr txBox="1">
            <a:spLocks noGrp="1"/>
          </p:cNvSpPr>
          <p:nvPr>
            <p:ph type="title"/>
          </p:nvPr>
        </p:nvSpPr>
        <p:spPr>
          <a:xfrm>
            <a:off x="2902775" y="302375"/>
            <a:ext cx="5718600" cy="5031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rtl="0">
              <a:spcBef>
                <a:spcPts val="0"/>
              </a:spcBef>
              <a:buNone/>
              <a:defRPr sz="2400" b="0" i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  <a:sym typeface="Muli"/>
              </a:defRPr>
            </a:lvl1pPr>
            <a:lvl2pPr lvl="1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2pPr>
            <a:lvl3pPr lvl="2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3pPr>
            <a:lvl4pPr lvl="3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4pPr>
            <a:lvl5pPr lvl="4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5pPr>
            <a:lvl6pPr lvl="5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6pPr>
            <a:lvl7pPr lvl="6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7pPr>
            <a:lvl8pPr lvl="7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8pPr>
            <a:lvl9pPr lvl="8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ption">
    <p:bg>
      <p:bgPr>
        <a:solidFill>
          <a:srgbClr val="F0BD93">
            <a:alpha val="25000"/>
          </a:srgbClr>
        </a:solid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/>
          <p:nvPr/>
        </p:nvSpPr>
        <p:spPr>
          <a:xfrm>
            <a:off x="1190100" y="4470400"/>
            <a:ext cx="6763800" cy="673200"/>
          </a:xfrm>
          <a:prstGeom prst="rect">
            <a:avLst/>
          </a:prstGeom>
          <a:solidFill>
            <a:srgbClr val="F0BD93">
              <a:alpha val="73000"/>
            </a:srgbClr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" name="Shape 40"/>
          <p:cNvSpPr txBox="1">
            <a:spLocks noGrp="1"/>
          </p:cNvSpPr>
          <p:nvPr>
            <p:ph type="body" idx="2" hasCustomPrompt="1"/>
          </p:nvPr>
        </p:nvSpPr>
        <p:spPr>
          <a:xfrm>
            <a:off x="1328616" y="4545184"/>
            <a:ext cx="6447692" cy="523632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marL="285750" lvl="0" indent="-285750" rtl="0">
              <a:spcBef>
                <a:spcPts val="0"/>
              </a:spcBef>
              <a:buSzPct val="100000"/>
              <a:buFontTx/>
              <a:buBlip>
                <a:blip r:embed="rId2"/>
              </a:buBlip>
              <a:defRPr sz="1800" b="0" i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</a:defRPr>
            </a:lvl1pPr>
            <a:lvl2pPr lvl="1" rtl="0">
              <a:spcBef>
                <a:spcPts val="0"/>
              </a:spcBef>
              <a:buSzPct val="100000"/>
              <a:defRPr sz="1400"/>
            </a:lvl2pPr>
            <a:lvl3pPr lvl="2" rtl="0">
              <a:spcBef>
                <a:spcPts val="0"/>
              </a:spcBef>
              <a:buSzPct val="100000"/>
              <a:defRPr sz="1400"/>
            </a:lvl3pPr>
            <a:lvl4pPr lvl="3" rtl="0">
              <a:spcBef>
                <a:spcPts val="0"/>
              </a:spcBef>
              <a:buSzPct val="100000"/>
              <a:defRPr sz="1400"/>
            </a:lvl4pPr>
            <a:lvl5pPr lvl="4" rtl="0">
              <a:spcBef>
                <a:spcPts val="0"/>
              </a:spcBef>
              <a:buSzPct val="100000"/>
              <a:defRPr sz="1400"/>
            </a:lvl5pPr>
            <a:lvl6pPr lvl="5" rtl="0">
              <a:spcBef>
                <a:spcPts val="0"/>
              </a:spcBef>
              <a:buSzPct val="100000"/>
              <a:defRPr sz="1400"/>
            </a:lvl6pPr>
            <a:lvl7pPr lvl="6" rtl="0">
              <a:spcBef>
                <a:spcPts val="0"/>
              </a:spcBef>
              <a:buSzPct val="100000"/>
              <a:defRPr sz="1400"/>
            </a:lvl7pPr>
            <a:lvl8pPr lvl="7" rtl="0">
              <a:spcBef>
                <a:spcPts val="0"/>
              </a:spcBef>
              <a:buSzPct val="100000"/>
              <a:defRPr sz="1400"/>
            </a:lvl8pPr>
            <a:lvl9pPr lvl="8" rtl="0">
              <a:spcBef>
                <a:spcPts val="0"/>
              </a:spcBef>
              <a:buSzPct val="100000"/>
              <a:defRPr sz="1400"/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Tx/>
              <a:buNone/>
              <a:tabLst/>
              <a:defRPr/>
            </a:pPr>
            <a:r>
              <a:rPr lang="de-DE" dirty="0" smtClean="0"/>
              <a:t>Text eingeben</a:t>
            </a:r>
            <a:endParaRPr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Frutiger LT Com 55 Roman" charset="0"/>
                <a:ea typeface="Frutiger LT Com 55 Roman" charset="0"/>
                <a:cs typeface="Frutiger LT Com 55 Roman" charset="0"/>
              </a:defRPr>
            </a:lvl1pPr>
          </a:lstStyle>
          <a:p>
            <a:r>
              <a:rPr lang="de-DE" dirty="0" smtClean="0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896836"/>
      </p:ext>
    </p:extLst>
  </p:cSld>
  <p:clrMapOvr>
    <a:masterClrMapping/>
  </p:clrMapOvr>
  <p:transition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solidFill>
          <a:srgbClr val="F0BD93">
            <a:alpha val="32000"/>
          </a:srgbClr>
        </a:solid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110" y="-3308"/>
            <a:ext cx="7775890" cy="5146808"/>
          </a:xfrm>
          <a:prstGeom prst="rect">
            <a:avLst/>
          </a:prstGeom>
        </p:spPr>
      </p:pic>
      <p:sp>
        <p:nvSpPr>
          <p:cNvPr id="3" name="Rechteck 2"/>
          <p:cNvSpPr/>
          <p:nvPr userDrawn="1"/>
        </p:nvSpPr>
        <p:spPr>
          <a:xfrm>
            <a:off x="0" y="-3308"/>
            <a:ext cx="9144000" cy="5146808"/>
          </a:xfrm>
          <a:prstGeom prst="rect">
            <a:avLst/>
          </a:pr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Bild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23" y="1217429"/>
            <a:ext cx="2710723" cy="270533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bg>
      <p:bgPr>
        <a:solidFill>
          <a:srgbClr val="F0BD93">
            <a:alpha val="32000"/>
          </a:srgbClr>
        </a:solid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110" y="-3308"/>
            <a:ext cx="7775890" cy="5146808"/>
          </a:xfrm>
          <a:prstGeom prst="rect">
            <a:avLst/>
          </a:prstGeom>
        </p:spPr>
      </p:pic>
      <p:sp>
        <p:nvSpPr>
          <p:cNvPr id="3" name="Rechteck 2"/>
          <p:cNvSpPr/>
          <p:nvPr userDrawn="1"/>
        </p:nvSpPr>
        <p:spPr>
          <a:xfrm>
            <a:off x="0" y="-3308"/>
            <a:ext cx="9144000" cy="5146808"/>
          </a:xfrm>
          <a:prstGeom prst="rect">
            <a:avLst/>
          </a:pr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Bild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76" y="1295583"/>
            <a:ext cx="2710723" cy="2705334"/>
          </a:xfrm>
          <a:prstGeom prst="rect">
            <a:avLst/>
          </a:prstGeom>
        </p:spPr>
      </p:pic>
      <p:sp>
        <p:nvSpPr>
          <p:cNvPr id="5" name="Shape 38"/>
          <p:cNvSpPr/>
          <p:nvPr userDrawn="1"/>
        </p:nvSpPr>
        <p:spPr>
          <a:xfrm>
            <a:off x="4790831" y="0"/>
            <a:ext cx="4353169" cy="5143500"/>
          </a:xfrm>
          <a:prstGeom prst="rect">
            <a:avLst/>
          </a:prstGeom>
          <a:solidFill>
            <a:srgbClr val="F0BD93">
              <a:alpha val="73000"/>
            </a:srgbClr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" name="Shape 39"/>
          <p:cNvSpPr txBox="1">
            <a:spLocks noGrp="1"/>
          </p:cNvSpPr>
          <p:nvPr>
            <p:ph type="body" idx="1"/>
          </p:nvPr>
        </p:nvSpPr>
        <p:spPr>
          <a:xfrm>
            <a:off x="5169235" y="1295583"/>
            <a:ext cx="3607441" cy="3387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42900" lvl="0" indent="-342900" rtl="0">
              <a:spcBef>
                <a:spcPts val="0"/>
              </a:spcBef>
              <a:buClr>
                <a:srgbClr val="FFFFFF"/>
              </a:buClr>
              <a:buSzPct val="75000"/>
              <a:buFontTx/>
              <a:buBlip>
                <a:blip r:embed="rId4"/>
              </a:buBlip>
              <a:defRPr sz="1800" b="0" i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  <a:sym typeface="Muli"/>
              </a:defRPr>
            </a:lvl1pPr>
            <a:lvl2pPr lvl="1" rtl="0">
              <a:spcBef>
                <a:spcPts val="0"/>
              </a:spcBef>
              <a:buClr>
                <a:srgbClr val="FFFFFF"/>
              </a:buClr>
              <a:buFont typeface="Muli"/>
              <a:buChar char="○"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2pPr>
            <a:lvl3pPr lvl="2" rtl="0">
              <a:spcBef>
                <a:spcPts val="0"/>
              </a:spcBef>
              <a:buClr>
                <a:srgbClr val="FFFFFF"/>
              </a:buClr>
              <a:buFont typeface="Muli"/>
              <a:buChar char="■"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3pPr>
            <a:lvl4pPr lvl="3" rtl="0">
              <a:spcBef>
                <a:spcPts val="0"/>
              </a:spcBef>
              <a:buClr>
                <a:srgbClr val="FFFFFF"/>
              </a:buClr>
              <a:buFont typeface="Muli"/>
              <a:buChar char="●"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4pPr>
            <a:lvl5pPr lvl="4" rtl="0">
              <a:spcBef>
                <a:spcPts val="0"/>
              </a:spcBef>
              <a:buClr>
                <a:srgbClr val="FFFFFF"/>
              </a:buClr>
              <a:buFont typeface="Muli"/>
              <a:buChar char="○"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5pPr>
            <a:lvl6pPr lvl="5" rtl="0">
              <a:spcBef>
                <a:spcPts val="0"/>
              </a:spcBef>
              <a:buClr>
                <a:srgbClr val="FFFFFF"/>
              </a:buClr>
              <a:buFont typeface="Muli"/>
              <a:buChar char="■"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6pPr>
            <a:lvl7pPr lvl="6" rtl="0">
              <a:spcBef>
                <a:spcPts val="0"/>
              </a:spcBef>
              <a:buClr>
                <a:srgbClr val="FFFFFF"/>
              </a:buClr>
              <a:buFont typeface="Muli"/>
              <a:buChar char="●"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7pPr>
            <a:lvl8pPr lvl="7" rtl="0">
              <a:spcBef>
                <a:spcPts val="0"/>
              </a:spcBef>
              <a:buClr>
                <a:srgbClr val="FFFFFF"/>
              </a:buClr>
              <a:buFont typeface="Muli"/>
              <a:buChar char="○"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8pPr>
            <a:lvl9pPr lvl="8" rtl="0">
              <a:spcBef>
                <a:spcPts val="0"/>
              </a:spcBef>
              <a:buClr>
                <a:srgbClr val="FFFFFF"/>
              </a:buClr>
              <a:buFont typeface="Muli"/>
              <a:buChar char="■"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bg>
      <p:bgPr>
        <a:solidFill>
          <a:srgbClr val="F0BD9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353053"/>
      </p:ext>
    </p:extLst>
  </p:cSld>
  <p:clrMapOvr>
    <a:masterClrMapping/>
  </p:clrMapOvr>
  <p:transition>
    <p:fade thruBlk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enutzerdefiniertes Layout">
    <p:bg>
      <p:bgPr>
        <a:solidFill>
          <a:srgbClr val="E2E5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/>
  </p:cSld>
  <p:clrMapOvr>
    <a:masterClrMapping/>
  </p:clrMapOvr>
  <p:transition>
    <p:fade thruBlk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enutzerdefiniertes Layout">
    <p:bg>
      <p:bgPr>
        <a:solidFill>
          <a:srgbClr val="AB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/>
  </p:cSld>
  <p:clrMapOvr>
    <a:masterClrMapping/>
  </p:clrMapOvr>
  <p:transition>
    <p:fade thruBlk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Blank">
    <p:bg>
      <p:bgPr>
        <a:solidFill>
          <a:srgbClr val="FFFFFF"/>
        </a:solid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bg>
      <p:bgPr>
        <a:blipFill dpi="0" rotWithShape="1">
          <a:blip r:embed="rId2">
            <a:alphaModFix amt="46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Blank">
    <p:bg>
      <p:bgPr>
        <a:blipFill dpi="0" rotWithShape="1">
          <a:blip r:embed="rId2">
            <a:alphaModFix amt="46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Blank">
    <p:bg>
      <p:bgPr>
        <a:blipFill dpi="0" rotWithShape="1">
          <a:blip r:embed="rId2">
            <a:alphaModFix amt="46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Blank">
    <p:bg>
      <p:bgPr>
        <a:blipFill dpi="0" rotWithShape="1">
          <a:blip r:embed="rId2">
            <a:alphaModFix amt="46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bg>
      <p:bgPr>
        <a:blipFill dpi="0" rotWithShape="1">
          <a:blip r:embed="rId2">
            <a:alphaModFix amt="46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Blank">
    <p:bg>
      <p:bgPr>
        <a:blipFill dpi="0" rotWithShape="1">
          <a:blip r:embed="rId2">
            <a:alphaModFix amt="46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Blank">
    <p:bg>
      <p:bgPr>
        <a:blipFill dpi="0" rotWithShape="1">
          <a:blip r:embed="rId2">
            <a:alphaModFix amt="46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0_Blank">
    <p:bg>
      <p:bgPr>
        <a:blipFill dpi="0" rotWithShape="1">
          <a:blip r:embed="rId2">
            <a:alphaModFix amt="46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1_Blank">
    <p:bg>
      <p:bgPr>
        <a:blipFill dpi="0" rotWithShape="1">
          <a:blip r:embed="rId2">
            <a:alphaModFix amt="46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2_Blank">
    <p:bg>
      <p:bgPr>
        <a:blipFill dpi="0" rotWithShape="1">
          <a:blip r:embed="rId2">
            <a:alphaModFix amt="46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3_Blank">
    <p:bg>
      <p:bgPr>
        <a:blipFill dpi="0" rotWithShape="1">
          <a:blip r:embed="rId2">
            <a:alphaModFix amt="46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Frutiger LT Com 55 Roman" charset="0"/>
                <a:ea typeface="Frutiger LT Com 55 Roman" charset="0"/>
                <a:cs typeface="Frutiger LT Com 55 Roman" charset="0"/>
              </a:defRPr>
            </a:lvl1pPr>
          </a:lstStyle>
          <a:p>
            <a:r>
              <a:rPr lang="de-DE" dirty="0" smtClean="0"/>
              <a:t>Mastertitelformat bearbeiten</a:t>
            </a:r>
            <a:endParaRPr lang="de-DE" dirty="0"/>
          </a:p>
        </p:txBody>
      </p:sp>
    </p:spTree>
    <p:extLst/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2902950" y="1509475"/>
            <a:ext cx="5718600" cy="3125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FFFFFF"/>
              </a:buClr>
              <a:buSzPct val="83333"/>
              <a:buFont typeface="Muli"/>
              <a:buChar char="➜"/>
              <a:defRPr sz="24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1pPr>
            <a:lvl2pPr lvl="1" rtl="0">
              <a:spcBef>
                <a:spcPts val="0"/>
              </a:spcBef>
              <a:buClr>
                <a:srgbClr val="FFFFFF"/>
              </a:buClr>
              <a:buSzPct val="75000"/>
              <a:buFont typeface="Muli"/>
              <a:buChar char="○"/>
              <a:defRPr sz="24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2pPr>
            <a:lvl3pPr lvl="2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buChar char="■"/>
              <a:defRPr sz="24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3pPr>
            <a:lvl4pPr lvl="3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buChar char="●"/>
              <a:defRPr sz="24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4pPr>
            <a:lvl5pPr lvl="4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buChar char="○"/>
              <a:defRPr sz="24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5pPr>
            <a:lvl6pPr lvl="5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buChar char="■"/>
              <a:defRPr sz="24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6pPr>
            <a:lvl7pPr lvl="6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buChar char="●"/>
              <a:defRPr sz="24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7pPr>
            <a:lvl8pPr lvl="7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buChar char="○"/>
              <a:defRPr sz="24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8pPr>
            <a:lvl9pPr lvl="8" rtl="0">
              <a:spcBef>
                <a:spcPts val="0"/>
              </a:spcBef>
              <a:buClr>
                <a:srgbClr val="FFFFFF"/>
              </a:buClr>
              <a:buSzPct val="100000"/>
              <a:buFont typeface="Muli"/>
              <a:buChar char="■"/>
              <a:defRPr sz="24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endParaRPr dirty="0"/>
          </a:p>
        </p:txBody>
      </p:sp>
      <p:sp>
        <p:nvSpPr>
          <p:cNvPr id="7" name="Shape 7"/>
          <p:cNvSpPr txBox="1">
            <a:spLocks noGrp="1"/>
          </p:cNvSpPr>
          <p:nvPr>
            <p:ph type="title"/>
          </p:nvPr>
        </p:nvSpPr>
        <p:spPr>
          <a:xfrm>
            <a:off x="2902775" y="302375"/>
            <a:ext cx="5718600" cy="503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1pPr>
            <a:lvl2pPr lvl="1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2pPr>
            <a:lvl3pPr lvl="2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3pPr>
            <a:lvl4pPr lvl="3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4pPr>
            <a:lvl5pPr lvl="4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5pPr>
            <a:lvl6pPr lvl="5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6pPr>
            <a:lvl7pPr lvl="6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7pPr>
            <a:lvl8pPr lvl="7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8pPr>
            <a:lvl9pPr lvl="8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3" r:id="rId1"/>
    <p:sldLayoutId id="2147483679" r:id="rId2"/>
    <p:sldLayoutId id="2147483674" r:id="rId3"/>
    <p:sldLayoutId id="2147483680" r:id="rId4"/>
    <p:sldLayoutId id="2147483684" r:id="rId5"/>
    <p:sldLayoutId id="2147483690" r:id="rId6"/>
    <p:sldLayoutId id="2147483691" r:id="rId7"/>
    <p:sldLayoutId id="2147483692" r:id="rId8"/>
    <p:sldLayoutId id="2147483653" r:id="rId9"/>
    <p:sldLayoutId id="2147483676" r:id="rId10"/>
    <p:sldLayoutId id="2147483681" r:id="rId11"/>
    <p:sldLayoutId id="2147483682" r:id="rId12"/>
    <p:sldLayoutId id="2147483654" r:id="rId13"/>
    <p:sldLayoutId id="2147483671" r:id="rId14"/>
    <p:sldLayoutId id="2147483686" r:id="rId15"/>
    <p:sldLayoutId id="2147483677" r:id="rId16"/>
    <p:sldLayoutId id="2147483678" r:id="rId17"/>
    <p:sldLayoutId id="2147483669" r:id="rId18"/>
    <p:sldLayoutId id="2147483705" r:id="rId19"/>
    <p:sldLayoutId id="2147483706" r:id="rId20"/>
    <p:sldLayoutId id="2147483694" r:id="rId21"/>
    <p:sldLayoutId id="2147483693" r:id="rId22"/>
    <p:sldLayoutId id="2147483695" r:id="rId23"/>
    <p:sldLayoutId id="2147483696" r:id="rId24"/>
    <p:sldLayoutId id="2147483697" r:id="rId25"/>
    <p:sldLayoutId id="2147483657" r:id="rId26"/>
    <p:sldLayoutId id="2147483698" r:id="rId27"/>
    <p:sldLayoutId id="2147483699" r:id="rId28"/>
    <p:sldLayoutId id="2147483700" r:id="rId29"/>
    <p:sldLayoutId id="2147483701" r:id="rId30"/>
    <p:sldLayoutId id="2147483702" r:id="rId31"/>
    <p:sldLayoutId id="2147483703" r:id="rId32"/>
    <p:sldLayoutId id="2147483704" r:id="rId33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Frutiger LT Com 55 Roman" charset="0"/>
          <a:ea typeface="Frutiger LT Com 55 Roman" charset="0"/>
          <a:cs typeface="Frutiger LT Com 55 Roman" charset="0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Frutiger LT Com 55 Roman" charset="0"/>
          <a:ea typeface="Frutiger LT Com 55 Roman" charset="0"/>
          <a:cs typeface="Frutiger LT Com 55 Roman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chaeliskloster.de/" TargetMode="External"/><Relationship Id="rId2" Type="http://schemas.openxmlformats.org/officeDocument/2006/relationships/hyperlink" Target="http://www.freiraeume2019.de/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0815" y="1352993"/>
            <a:ext cx="2442369" cy="2437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28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486" y="856490"/>
            <a:ext cx="5299023" cy="3537099"/>
          </a:xfrm>
          <a:prstGeom prst="rect">
            <a:avLst/>
          </a:prstGeom>
        </p:spPr>
      </p:pic>
      <p:pic>
        <p:nvPicPr>
          <p:cNvPr id="3" name="Bild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9402" y="-666632"/>
            <a:ext cx="9683553" cy="5810132"/>
          </a:xfrm>
          <a:prstGeom prst="rect">
            <a:avLst/>
          </a:prstGeom>
        </p:spPr>
      </p:pic>
      <p:sp>
        <p:nvSpPr>
          <p:cNvPr id="5" name="Shape 117"/>
          <p:cNvSpPr txBox="1">
            <a:spLocks/>
          </p:cNvSpPr>
          <p:nvPr/>
        </p:nvSpPr>
        <p:spPr>
          <a:xfrm>
            <a:off x="2375295" y="2036034"/>
            <a:ext cx="4393407" cy="545496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1" i="0" u="none" strike="noStrike" cap="none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1pPr>
            <a:lvl2pPr lvl="1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2pPr>
            <a:lvl3pPr lvl="2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3pPr>
            <a:lvl4pPr lvl="3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4pPr>
            <a:lvl5pPr lvl="4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5pPr>
            <a:lvl6pPr lvl="5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6pPr>
            <a:lvl7pPr lvl="6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7pPr>
            <a:lvl8pPr lvl="7" rtl="0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8pPr>
            <a:lvl9pPr lvl="8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r>
              <a:rPr lang="de-DE" sz="2400" b="0" dirty="0" smtClean="0">
                <a:solidFill>
                  <a:schemeClr val="bg1"/>
                </a:solidFill>
                <a:latin typeface="Frutiger Linotype" charset="0"/>
                <a:ea typeface="Frutiger Linotype" charset="0"/>
                <a:cs typeface="Frutiger Linotype" charset="0"/>
              </a:rPr>
              <a:t>„...um des Menschen willen“ </a:t>
            </a:r>
            <a:endParaRPr lang="en" sz="2400" b="0" dirty="0">
              <a:solidFill>
                <a:schemeClr val="bg1"/>
              </a:solidFill>
              <a:latin typeface="Frutiger Linotype" charset="0"/>
              <a:ea typeface="Frutiger Linotype" charset="0"/>
              <a:cs typeface="Frutiger Linotype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2833988" y="3139157"/>
            <a:ext cx="3476017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  <a:sym typeface="Muli"/>
              </a:rPr>
              <a:t>Zeit </a:t>
            </a:r>
            <a:r>
              <a:rPr lang="de-DE" sz="2400" dirty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  <a:sym typeface="Muli"/>
              </a:rPr>
              <a:t>für Freiräume 2019</a:t>
            </a:r>
          </a:p>
          <a:p>
            <a:endParaRPr lang="de-DE" dirty="0">
              <a:solidFill>
                <a:schemeClr val="tx1"/>
              </a:solidFill>
              <a:latin typeface="Frutiger Linotype" charset="0"/>
              <a:ea typeface="Frutiger Linotype" charset="0"/>
              <a:cs typeface="Frutiger Linotype" charset="0"/>
            </a:endParaRPr>
          </a:p>
          <a:p>
            <a:endParaRPr lang="de-DE" smtClean="0">
              <a:solidFill>
                <a:schemeClr val="tx1"/>
              </a:solidFill>
              <a:latin typeface="Frutiger Linotype" charset="0"/>
              <a:ea typeface="Frutiger Linotype" charset="0"/>
              <a:cs typeface="Frutiger Linotype" charset="0"/>
            </a:endParaRPr>
          </a:p>
          <a:p>
            <a:r>
              <a:rPr lang="de-DE" smtClean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</a:rPr>
              <a:t>Ein </a:t>
            </a:r>
            <a:r>
              <a:rPr lang="de-DE" dirty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</a:rPr>
              <a:t>Projekt der evangelisch-lutherischen Landeskirche Hannovers </a:t>
            </a:r>
            <a:endParaRPr lang="de-DE" dirty="0" smtClean="0">
              <a:solidFill>
                <a:schemeClr val="tx1"/>
              </a:solidFill>
              <a:latin typeface="Frutiger Linotype" charset="0"/>
              <a:ea typeface="Frutiger Linotype" charset="0"/>
              <a:cs typeface="Frutiger Linotype" charset="0"/>
            </a:endParaRPr>
          </a:p>
          <a:p>
            <a:endParaRPr lang="de-DE" dirty="0" smtClean="0">
              <a:solidFill>
                <a:schemeClr val="tx1"/>
              </a:solidFill>
              <a:latin typeface="Frutiger Linotype" charset="0"/>
              <a:ea typeface="Frutiger Linotype" charset="0"/>
              <a:cs typeface="Frutiger Linotype" charset="0"/>
            </a:endParaRPr>
          </a:p>
          <a:p>
            <a:endParaRPr lang="de-DE" dirty="0" smtClean="0">
              <a:solidFill>
                <a:schemeClr val="tx1"/>
              </a:solidFill>
              <a:latin typeface="Frutiger Linotype" charset="0"/>
              <a:ea typeface="Frutiger Linotype" charset="0"/>
              <a:cs typeface="Frutiger Linotype" charset="0"/>
            </a:endParaRPr>
          </a:p>
          <a:p>
            <a:endParaRPr lang="de-DE" dirty="0">
              <a:solidFill>
                <a:schemeClr val="tx1"/>
              </a:solidFill>
              <a:latin typeface="Frutiger Linotype" charset="0"/>
              <a:ea typeface="Frutiger Linotype" charset="0"/>
              <a:cs typeface="Frutiger Linotype" charset="0"/>
            </a:endParaRPr>
          </a:p>
          <a:p>
            <a:endParaRPr lang="de-DE" dirty="0"/>
          </a:p>
        </p:txBody>
      </p:sp>
      <p:pic>
        <p:nvPicPr>
          <p:cNvPr id="12" name="Bild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2421" y="5539814"/>
            <a:ext cx="2560321" cy="479552"/>
          </a:xfrm>
          <a:prstGeom prst="rect">
            <a:avLst/>
          </a:prstGeom>
        </p:spPr>
      </p:pic>
      <p:pic>
        <p:nvPicPr>
          <p:cNvPr id="13" name="Bild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702" y="4512013"/>
            <a:ext cx="2114040" cy="39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63183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5C2">
            <a:alpha val="38000"/>
          </a:srgbClr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 txBox="1">
            <a:spLocks noGrp="1"/>
          </p:cNvSpPr>
          <p:nvPr>
            <p:ph type="title"/>
          </p:nvPr>
        </p:nvSpPr>
        <p:spPr>
          <a:xfrm>
            <a:off x="3095656" y="406776"/>
            <a:ext cx="5718600" cy="5031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de-DE" sz="2400" dirty="0" smtClean="0">
                <a:solidFill>
                  <a:schemeClr val="tx1"/>
                </a:solidFill>
              </a:rPr>
              <a:t>Freiräume?</a:t>
            </a:r>
            <a:endParaRPr lang="en" sz="2400" dirty="0">
              <a:solidFill>
                <a:schemeClr val="tx1"/>
              </a:solidFill>
            </a:endParaRPr>
          </a:p>
        </p:txBody>
      </p:sp>
      <p:sp>
        <p:nvSpPr>
          <p:cNvPr id="109" name="Shape 109"/>
          <p:cNvSpPr txBox="1"/>
          <p:nvPr/>
        </p:nvSpPr>
        <p:spPr>
          <a:xfrm>
            <a:off x="3095656" y="1137769"/>
            <a:ext cx="5648294" cy="2747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r>
              <a:rPr lang="de-DE" sz="1800" dirty="0" smtClean="0">
                <a:latin typeface="Frutiger Linotype" charset="0"/>
                <a:ea typeface="Frutiger Linotype" charset="0"/>
                <a:cs typeface="Frutiger Linotype" charset="0"/>
              </a:rPr>
              <a:t>„Eine Kirche, in der die Zeit für Gremien, Ausschüsse, Planungsrunden, Dokumentation, Regulierung bei Weitem die Zeit für Feste und Feiern, für Gottesdienst, Gesang und Gebet übersteigt, ist nicht zukunftsfähig.“</a:t>
            </a:r>
            <a:endParaRPr lang="de-DE" sz="1800" dirty="0">
              <a:latin typeface="Frutiger Linotype" charset="0"/>
              <a:ea typeface="Frutiger Linotype" charset="0"/>
              <a:cs typeface="Frutiger Linotype" charset="0"/>
            </a:endParaRPr>
          </a:p>
          <a:p>
            <a:endParaRPr lang="de-DE" sz="1800" dirty="0">
              <a:latin typeface="Frutiger Linotype" charset="0"/>
              <a:ea typeface="Frutiger Linotype" charset="0"/>
              <a:cs typeface="Frutiger Linotype" charset="0"/>
            </a:endParaRPr>
          </a:p>
          <a:p>
            <a:r>
              <a:rPr lang="de-DE" sz="1800" dirty="0">
                <a:latin typeface="Frutiger Linotype" charset="0"/>
                <a:ea typeface="Frutiger Linotype" charset="0"/>
                <a:cs typeface="Frutiger Linotype" charset="0"/>
              </a:rPr>
              <a:t>Landesbischof Ralf Meister,</a:t>
            </a:r>
          </a:p>
          <a:p>
            <a:r>
              <a:rPr lang="de-DE" sz="1800" dirty="0">
                <a:latin typeface="Frutiger Linotype" charset="0"/>
                <a:ea typeface="Frutiger Linotype" charset="0"/>
                <a:cs typeface="Frutiger Linotype" charset="0"/>
              </a:rPr>
              <a:t>Bericht vor der Landessynode </a:t>
            </a:r>
            <a:r>
              <a:rPr lang="de-DE" sz="1800" dirty="0" smtClean="0">
                <a:latin typeface="Frutiger Linotype" charset="0"/>
                <a:ea typeface="Frutiger Linotype" charset="0"/>
                <a:cs typeface="Frutiger Linotype" charset="0"/>
              </a:rPr>
              <a:t>31. </a:t>
            </a:r>
            <a:r>
              <a:rPr lang="de-DE" sz="1800" dirty="0">
                <a:latin typeface="Frutiger Linotype" charset="0"/>
                <a:ea typeface="Frutiger Linotype" charset="0"/>
                <a:cs typeface="Frutiger Linotype" charset="0"/>
              </a:rPr>
              <a:t>Mai </a:t>
            </a:r>
            <a:r>
              <a:rPr lang="de-DE" sz="1800" dirty="0" smtClean="0">
                <a:latin typeface="Frutiger Linotype" charset="0"/>
                <a:ea typeface="Frutiger Linotype" charset="0"/>
                <a:cs typeface="Frutiger Linotype" charset="0"/>
              </a:rPr>
              <a:t>2018</a:t>
            </a:r>
            <a:endParaRPr sz="1200" dirty="0">
              <a:solidFill>
                <a:srgbClr val="FFFFFF"/>
              </a:solidFill>
              <a:latin typeface="Frutiger Linotype" charset="0"/>
              <a:ea typeface="Frutiger Linotype" charset="0"/>
              <a:cs typeface="Frutiger Linotype" charset="0"/>
              <a:sym typeface="Muli"/>
            </a:endParaRPr>
          </a:p>
          <a:p>
            <a:pPr lvl="0" rtl="0">
              <a:spcBef>
                <a:spcPts val="600"/>
              </a:spcBef>
              <a:buNone/>
            </a:pPr>
            <a:endParaRPr sz="1200" dirty="0">
              <a:solidFill>
                <a:srgbClr val="FFFFFF"/>
              </a:solidFill>
              <a:latin typeface="Frutiger Linotype" charset="0"/>
              <a:ea typeface="Frutiger Linotype" charset="0"/>
              <a:cs typeface="Frutiger Linotype" charset="0"/>
              <a:sym typeface="Muli"/>
            </a:endParaRPr>
          </a:p>
        </p:txBody>
      </p:sp>
      <p:pic>
        <p:nvPicPr>
          <p:cNvPr id="2" name="Bild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580" y="1290917"/>
            <a:ext cx="2428499" cy="24212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5C2">
            <a:alpha val="38000"/>
          </a:srgbClr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2902775" y="302375"/>
            <a:ext cx="5718600" cy="503100"/>
          </a:xfrm>
        </p:spPr>
        <p:txBody>
          <a:bodyPr/>
          <a:lstStyle/>
          <a:p>
            <a:r>
              <a:rPr lang="de-DE" dirty="0">
                <a:solidFill>
                  <a:schemeClr val="tx1"/>
                </a:solidFill>
              </a:rPr>
              <a:t>Wir nehmen </a:t>
            </a:r>
            <a:r>
              <a:rPr lang="de-DE" dirty="0" smtClean="0">
                <a:solidFill>
                  <a:schemeClr val="tx1"/>
                </a:solidFill>
              </a:rPr>
              <a:t>wahr: Veränderung </a:t>
            </a:r>
            <a:r>
              <a:rPr lang="de-DE" dirty="0">
                <a:solidFill>
                  <a:schemeClr val="tx1"/>
                </a:solidFill>
              </a:rPr>
              <a:t>des Sozialen</a:t>
            </a:r>
          </a:p>
        </p:txBody>
      </p:sp>
      <p:sp>
        <p:nvSpPr>
          <p:cNvPr id="10" name="Textplatzhalter 2"/>
          <p:cNvSpPr>
            <a:spLocks noGrp="1"/>
          </p:cNvSpPr>
          <p:nvPr>
            <p:ph type="body" idx="1"/>
          </p:nvPr>
        </p:nvSpPr>
        <p:spPr>
          <a:xfrm>
            <a:off x="2902775" y="1509475"/>
            <a:ext cx="2780700" cy="3125100"/>
          </a:xfrm>
        </p:spPr>
        <p:txBody>
          <a:bodyPr/>
          <a:lstStyle/>
          <a:p>
            <a:pPr marL="0" indent="0">
              <a:buNone/>
            </a:pPr>
            <a:r>
              <a:rPr lang="de-DE" sz="1400" dirty="0" smtClean="0">
                <a:solidFill>
                  <a:schemeClr val="tx1"/>
                </a:solidFill>
              </a:rPr>
              <a:t> "</a:t>
            </a:r>
            <a:r>
              <a:rPr lang="de-DE" sz="1400" dirty="0">
                <a:solidFill>
                  <a:schemeClr val="tx1"/>
                </a:solidFill>
              </a:rPr>
              <a:t>Ganz egal, wie schnell wir werden, … das Verhältnis … der gemachten Erfahrungen zu denjenigen, die </a:t>
            </a:r>
            <a:r>
              <a:rPr lang="de-DE" sz="1400" dirty="0" smtClean="0">
                <a:solidFill>
                  <a:schemeClr val="tx1"/>
                </a:solidFill>
              </a:rPr>
              <a:t>wir verpasst </a:t>
            </a:r>
            <a:r>
              <a:rPr lang="de-DE" sz="1400" dirty="0">
                <a:solidFill>
                  <a:schemeClr val="tx1"/>
                </a:solidFill>
              </a:rPr>
              <a:t>haben, wird nicht größer, sondern konstant kleiner.“ </a:t>
            </a:r>
            <a:r>
              <a:rPr lang="de-DE" sz="1200" dirty="0" smtClean="0">
                <a:solidFill>
                  <a:schemeClr val="tx1"/>
                </a:solidFill>
              </a:rPr>
              <a:t/>
            </a:r>
            <a:br>
              <a:rPr lang="de-DE" sz="1200" dirty="0" smtClean="0">
                <a:solidFill>
                  <a:schemeClr val="tx1"/>
                </a:solidFill>
              </a:rPr>
            </a:br>
            <a:r>
              <a:rPr lang="de-DE" sz="1200" dirty="0">
                <a:solidFill>
                  <a:schemeClr val="tx1"/>
                </a:solidFill>
              </a:rPr>
              <a:t/>
            </a:r>
            <a:br>
              <a:rPr lang="de-DE" sz="1200" dirty="0">
                <a:solidFill>
                  <a:schemeClr val="tx1"/>
                </a:solidFill>
              </a:rPr>
            </a:br>
            <a:r>
              <a:rPr lang="de-DE" sz="1050" dirty="0">
                <a:solidFill>
                  <a:schemeClr val="tx1"/>
                </a:solidFill>
              </a:rPr>
              <a:t>(Hartmut </a:t>
            </a:r>
            <a:r>
              <a:rPr lang="de-DE" sz="1050" dirty="0" smtClean="0">
                <a:solidFill>
                  <a:schemeClr val="tx1"/>
                </a:solidFill>
              </a:rPr>
              <a:t>Rosa, Beschleunigung </a:t>
            </a:r>
            <a:r>
              <a:rPr lang="de-DE" sz="1050" dirty="0">
                <a:solidFill>
                  <a:schemeClr val="tx1"/>
                </a:solidFill>
              </a:rPr>
              <a:t>und Entfremdung,  S. 41</a:t>
            </a:r>
            <a:r>
              <a:rPr lang="de-DE" sz="1050" dirty="0" smtClean="0">
                <a:solidFill>
                  <a:schemeClr val="tx1"/>
                </a:solidFill>
              </a:rPr>
              <a:t>)</a:t>
            </a:r>
            <a:endParaRPr lang="de-DE" sz="1050" dirty="0">
              <a:solidFill>
                <a:schemeClr val="tx1"/>
              </a:solidFill>
            </a:endParaRPr>
          </a:p>
        </p:txBody>
      </p:sp>
      <p:sp>
        <p:nvSpPr>
          <p:cNvPr id="11" name="Textplatzhalter 3"/>
          <p:cNvSpPr>
            <a:spLocks noGrp="1"/>
          </p:cNvSpPr>
          <p:nvPr>
            <p:ph type="body" idx="2"/>
          </p:nvPr>
        </p:nvSpPr>
        <p:spPr>
          <a:xfrm>
            <a:off x="5840729" y="1509475"/>
            <a:ext cx="2780700" cy="3444774"/>
          </a:xfrm>
        </p:spPr>
        <p:txBody>
          <a:bodyPr/>
          <a:lstStyle/>
          <a:p>
            <a:pPr marL="0" indent="0">
              <a:buNone/>
            </a:pPr>
            <a:r>
              <a:rPr lang="de-DE" sz="1400" dirty="0">
                <a:solidFill>
                  <a:schemeClr val="tx1"/>
                </a:solidFill>
              </a:rPr>
              <a:t>„Da müsse der Mensch eben besser werden, um mithalten zu können (...) In solch einem Leben haben Defizite keinen Platz. Genauso wenig wie Schwerfällige, Langsame – und Nachdenkliche. Wo werden sie bleiben, die Langeweile, die sinnlose Kreativität, die Webfehler und Künstlerpausen des Lebens, aus denen Neues und Großes entsteht?“ </a:t>
            </a:r>
            <a:r>
              <a:rPr lang="de-DE" sz="1400" dirty="0" smtClean="0">
                <a:solidFill>
                  <a:schemeClr val="tx1"/>
                </a:solidFill>
              </a:rPr>
              <a:t/>
            </a:r>
            <a:br>
              <a:rPr lang="de-DE" sz="1400" dirty="0" smtClean="0">
                <a:solidFill>
                  <a:schemeClr val="tx1"/>
                </a:solidFill>
              </a:rPr>
            </a:br>
            <a:r>
              <a:rPr lang="de-DE" sz="1200" dirty="0">
                <a:solidFill>
                  <a:schemeClr val="tx1"/>
                </a:solidFill>
              </a:rPr>
              <a:t/>
            </a:r>
            <a:br>
              <a:rPr lang="de-DE" sz="1200" dirty="0">
                <a:solidFill>
                  <a:schemeClr val="tx1"/>
                </a:solidFill>
              </a:rPr>
            </a:br>
            <a:r>
              <a:rPr lang="de-DE" sz="1050" dirty="0">
                <a:solidFill>
                  <a:schemeClr val="tx1"/>
                </a:solidFill>
              </a:rPr>
              <a:t>(Julia Friedrichs, Die Zeit 12.8.2013)</a:t>
            </a:r>
          </a:p>
          <a:p>
            <a:endParaRPr lang="de-DE" sz="1200" dirty="0"/>
          </a:p>
        </p:txBody>
      </p:sp>
      <p:pic>
        <p:nvPicPr>
          <p:cNvPr id="12" name="Bild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580" y="1290917"/>
            <a:ext cx="2428499" cy="2421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2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idx="4294967295"/>
          </p:nvPr>
        </p:nvSpPr>
        <p:spPr>
          <a:xfrm>
            <a:off x="385309" y="1719126"/>
            <a:ext cx="2647140" cy="2106116"/>
          </a:xfrm>
        </p:spPr>
        <p:txBody>
          <a:bodyPr/>
          <a:lstStyle/>
          <a:p>
            <a:pPr marL="285750" indent="-285750" algn="l">
              <a:lnSpc>
                <a:spcPct val="150000"/>
              </a:lnSpc>
              <a:buSzPct val="75000"/>
              <a:buBlip>
                <a:blip r:embed="rId2"/>
              </a:buBlip>
            </a:pPr>
            <a:r>
              <a:rPr lang="de-DE" sz="1400" i="0" dirty="0" smtClean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</a:rPr>
              <a:t>soziale Beschleunigung </a:t>
            </a:r>
          </a:p>
          <a:p>
            <a:pPr marL="285750" indent="-285750" algn="l">
              <a:lnSpc>
                <a:spcPct val="150000"/>
              </a:lnSpc>
              <a:buSzPct val="75000"/>
              <a:buBlip>
                <a:blip r:embed="rId2"/>
              </a:buBlip>
            </a:pPr>
            <a:r>
              <a:rPr lang="de-DE" sz="1400" dirty="0" smtClean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</a:rPr>
              <a:t>Mobilität</a:t>
            </a:r>
          </a:p>
          <a:p>
            <a:pPr marL="285750" indent="-285750">
              <a:lnSpc>
                <a:spcPct val="150000"/>
              </a:lnSpc>
              <a:buSzPct val="75000"/>
              <a:buBlip>
                <a:blip r:embed="rId2"/>
              </a:buBlip>
            </a:pPr>
            <a:r>
              <a:rPr lang="de-DE" sz="1400" dirty="0" smtClean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</a:rPr>
              <a:t>Flexibilisierung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2940868" y="1719126"/>
            <a:ext cx="4495630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SzPct val="75000"/>
              <a:buBlip>
                <a:blip r:embed="rId2"/>
              </a:buBlip>
            </a:pPr>
            <a:r>
              <a:rPr lang="de-DE" dirty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</a:rPr>
              <a:t>Selbstoptimierung</a:t>
            </a:r>
            <a:r>
              <a:rPr lang="de-DE" dirty="0" smtClean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</a:rPr>
              <a:t>: „Das </a:t>
            </a:r>
            <a:r>
              <a:rPr lang="de-DE" dirty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</a:rPr>
              <a:t>erschöpfte </a:t>
            </a:r>
            <a:r>
              <a:rPr lang="de-DE" dirty="0" smtClean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</a:rPr>
              <a:t>Selbst“, </a:t>
            </a:r>
            <a:r>
              <a:rPr lang="de-DE" dirty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</a:rPr>
              <a:t>Depression, </a:t>
            </a:r>
            <a:r>
              <a:rPr lang="de-DE" dirty="0" smtClean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</a:rPr>
              <a:t>Burnout</a:t>
            </a:r>
            <a:endParaRPr lang="de-DE" dirty="0" smtClean="0">
              <a:latin typeface="Frutiger Linotype" charset="0"/>
              <a:ea typeface="Frutiger Linotype" charset="0"/>
              <a:cs typeface="Frutiger Linotype" charset="0"/>
            </a:endParaRPr>
          </a:p>
          <a:p>
            <a:pPr marL="285750" indent="-285750">
              <a:lnSpc>
                <a:spcPct val="150000"/>
              </a:lnSpc>
              <a:buSzPct val="75000"/>
              <a:buBlip>
                <a:blip r:embed="rId2"/>
              </a:buBlip>
            </a:pPr>
            <a:r>
              <a:rPr lang="de-DE" dirty="0" smtClean="0">
                <a:latin typeface="Frutiger Linotype" charset="0"/>
                <a:ea typeface="Frutiger Linotype" charset="0"/>
                <a:cs typeface="Frutiger Linotype" charset="0"/>
              </a:rPr>
              <a:t>Digitalisierung </a:t>
            </a:r>
            <a:r>
              <a:rPr lang="de-DE" dirty="0">
                <a:latin typeface="Frutiger Linotype" charset="0"/>
                <a:ea typeface="Frutiger Linotype" charset="0"/>
                <a:cs typeface="Frutiger Linotype" charset="0"/>
              </a:rPr>
              <a:t>– Auflösung von Privatheit und </a:t>
            </a:r>
            <a:r>
              <a:rPr lang="de-DE" dirty="0" smtClean="0">
                <a:latin typeface="Frutiger Linotype" charset="0"/>
                <a:ea typeface="Frutiger Linotype" charset="0"/>
                <a:cs typeface="Frutiger Linotype" charset="0"/>
              </a:rPr>
              <a:t>Beruf </a:t>
            </a:r>
          </a:p>
          <a:p>
            <a:pPr marL="285750" indent="-285750">
              <a:lnSpc>
                <a:spcPct val="150000"/>
              </a:lnSpc>
              <a:buSzPct val="75000"/>
              <a:buBlip>
                <a:blip r:embed="rId2"/>
              </a:buBlip>
            </a:pPr>
            <a:r>
              <a:rPr lang="de-DE" dirty="0" smtClean="0">
                <a:latin typeface="Frutiger Linotype" charset="0"/>
                <a:ea typeface="Frutiger Linotype" charset="0"/>
                <a:cs typeface="Frutiger Linotype" charset="0"/>
              </a:rPr>
              <a:t>Mensch-Maschine-Verhältnis</a:t>
            </a:r>
            <a:endParaRPr lang="de-DE" dirty="0">
              <a:latin typeface="Frutiger Linotype" charset="0"/>
              <a:ea typeface="Frutiger Linotype" charset="0"/>
              <a:cs typeface="Frutiger Linotype" charset="0"/>
            </a:endParaRPr>
          </a:p>
          <a:p>
            <a:endParaRPr lang="de-DE" dirty="0">
              <a:latin typeface="Frutiger Linotype" charset="0"/>
              <a:ea typeface="Frutiger Linotype" charset="0"/>
              <a:cs typeface="Frutiger Linotype" charset="0"/>
            </a:endParaRPr>
          </a:p>
        </p:txBody>
      </p:sp>
      <p:sp>
        <p:nvSpPr>
          <p:cNvPr id="6" name="Titel 1"/>
          <p:cNvSpPr txBox="1">
            <a:spLocks/>
          </p:cNvSpPr>
          <p:nvPr/>
        </p:nvSpPr>
        <p:spPr>
          <a:xfrm>
            <a:off x="326134" y="322655"/>
            <a:ext cx="3929114" cy="902521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de-DE" sz="2400" dirty="0" smtClean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</a:rPr>
              <a:t>Wir nehmen wahr: Veränderung des Sozialen</a:t>
            </a:r>
            <a:endParaRPr lang="de-DE" sz="2400" dirty="0">
              <a:solidFill>
                <a:schemeClr val="tx1"/>
              </a:solidFill>
              <a:latin typeface="Frutiger Linotype" charset="0"/>
              <a:ea typeface="Frutiger Linotype" charset="0"/>
              <a:cs typeface="Frutiger Linotyp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6134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tx1"/>
                </a:solidFill>
              </a:rPr>
              <a:t>Wir nehmen </a:t>
            </a:r>
            <a:r>
              <a:rPr lang="de-DE" dirty="0" smtClean="0">
                <a:solidFill>
                  <a:schemeClr val="tx1"/>
                </a:solidFill>
              </a:rPr>
              <a:t>wahr: Kirche in Veränderungen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400" dirty="0"/>
              <a:t>Kirche der verdichteten haupt-und ehrenamtlichen Arbeitszeit: Vielfalt und Gleichzeitigkeit von Reformen </a:t>
            </a:r>
            <a:r>
              <a:rPr lang="de-DE" sz="1400" dirty="0" smtClean="0"/>
              <a:t>(</a:t>
            </a:r>
            <a:r>
              <a:rPr lang="de-DE" sz="1400" dirty="0"/>
              <a:t>Baustellen</a:t>
            </a:r>
            <a:r>
              <a:rPr lang="de-DE" sz="1400" dirty="0" smtClean="0"/>
              <a:t>)</a:t>
            </a:r>
          </a:p>
          <a:p>
            <a:endParaRPr lang="de-DE" sz="1400" dirty="0" smtClean="0"/>
          </a:p>
          <a:p>
            <a:r>
              <a:rPr lang="de-DE" sz="1400" dirty="0" smtClean="0"/>
              <a:t>Erschöpfungs- </a:t>
            </a:r>
            <a:r>
              <a:rPr lang="de-DE" sz="1400" dirty="0"/>
              <a:t>und Ermüdungserscheinungen bei Ehren-und Hauptamtlichen und Gemeindegliedern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de-DE" sz="1400" dirty="0"/>
              <a:t>Ratlosigkeit und gefühlte Inkompetenz angesichts zukünftiger </a:t>
            </a:r>
            <a:r>
              <a:rPr lang="de-DE" sz="1400" dirty="0" smtClean="0"/>
              <a:t>Herausforderungen</a:t>
            </a:r>
          </a:p>
          <a:p>
            <a:endParaRPr lang="de-DE" sz="1400" dirty="0"/>
          </a:p>
          <a:p>
            <a:r>
              <a:rPr lang="de-DE" sz="1400" dirty="0"/>
              <a:t>„Eigentlich bin ich ganz anders, ich komme nur so selten dazu.“</a:t>
            </a:r>
          </a:p>
        </p:txBody>
      </p:sp>
    </p:spTree>
    <p:extLst>
      <p:ext uri="{BB962C8B-B14F-4D97-AF65-F5344CB8AC3E}">
        <p14:creationId xmlns:p14="http://schemas.microsoft.com/office/powerpoint/2010/main" val="963867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5C2">
            <a:alpha val="4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466434" y="399811"/>
            <a:ext cx="3493200" cy="503100"/>
          </a:xfrm>
        </p:spPr>
        <p:txBody>
          <a:bodyPr/>
          <a:lstStyle/>
          <a:p>
            <a:r>
              <a:rPr lang="de-DE" dirty="0"/>
              <a:t>Impulse und Motivationen</a:t>
            </a:r>
          </a:p>
        </p:txBody>
      </p:sp>
      <p:sp>
        <p:nvSpPr>
          <p:cNvPr id="7" name="Textplatzhalter 2"/>
          <p:cNvSpPr>
            <a:spLocks noGrp="1"/>
          </p:cNvSpPr>
          <p:nvPr>
            <p:ph type="body" idx="1"/>
          </p:nvPr>
        </p:nvSpPr>
        <p:spPr>
          <a:xfrm>
            <a:off x="466434" y="1479493"/>
            <a:ext cx="3493200" cy="3362563"/>
          </a:xfrm>
        </p:spPr>
        <p:txBody>
          <a:bodyPr/>
          <a:lstStyle/>
          <a:p>
            <a:r>
              <a:rPr lang="de-DE" sz="1400" dirty="0"/>
              <a:t>Wir glauben, dass mehr Zeit und Raum uns und unserer Kirche gut tun</a:t>
            </a:r>
            <a:r>
              <a:rPr lang="de-DE" sz="1400" dirty="0" smtClean="0"/>
              <a:t>.</a:t>
            </a:r>
            <a:br>
              <a:rPr lang="de-DE" sz="1400" dirty="0" smtClean="0"/>
            </a:br>
            <a:r>
              <a:rPr lang="de-DE" sz="1400" dirty="0" smtClean="0"/>
              <a:t> </a:t>
            </a:r>
            <a:endParaRPr lang="de-DE" sz="1400" dirty="0"/>
          </a:p>
          <a:p>
            <a:r>
              <a:rPr lang="de-DE" sz="1400" dirty="0"/>
              <a:t>Wir haben den Eindruck, dass wir in der Kirche mehr Zeit und Raum benötigen, um uns auf das Wesentliche zu besinnen</a:t>
            </a:r>
            <a:r>
              <a:rPr lang="de-DE" sz="1400" dirty="0" smtClean="0"/>
              <a:t>.</a:t>
            </a:r>
            <a:br>
              <a:rPr lang="de-DE" sz="1400" dirty="0" smtClean="0"/>
            </a:br>
            <a:r>
              <a:rPr lang="de-DE" sz="1400" dirty="0" smtClean="0"/>
              <a:t> </a:t>
            </a:r>
            <a:endParaRPr lang="de-DE" sz="1400" dirty="0"/>
          </a:p>
          <a:p>
            <a:r>
              <a:rPr lang="de-DE" sz="1400" dirty="0"/>
              <a:t>Wir fragen danach, inwiefern die Routinen unserer Arbeit ein Leben im Geist Jesu Christi fördern und anregen, bisweilen aber auch erschweren oder hindern. </a:t>
            </a:r>
          </a:p>
        </p:txBody>
      </p:sp>
      <p:pic>
        <p:nvPicPr>
          <p:cNvPr id="4" name="Bild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3827" y="1479493"/>
            <a:ext cx="2442369" cy="2437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11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BD93"/>
        </a:solidFill>
        <a:effectLst/>
      </p:bgPr>
    </p:bg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>
            <a:spLocks noGrp="1"/>
          </p:cNvSpPr>
          <p:nvPr>
            <p:ph type="ctrTitle" idx="4294967295"/>
          </p:nvPr>
        </p:nvSpPr>
        <p:spPr>
          <a:xfrm>
            <a:off x="2949068" y="2050808"/>
            <a:ext cx="2416034" cy="883639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de-DE" sz="2400" b="0" dirty="0" smtClean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</a:rPr>
              <a:t>EIN JAHR FÜR FREIRÄUME...</a:t>
            </a:r>
            <a:endParaRPr lang="en" sz="2400" b="0" dirty="0">
              <a:solidFill>
                <a:schemeClr val="tx1"/>
              </a:solidFill>
              <a:latin typeface="Frutiger Linotype" charset="0"/>
              <a:ea typeface="Frutiger Linotype" charset="0"/>
              <a:cs typeface="Frutiger Linotype" charset="0"/>
            </a:endParaRPr>
          </a:p>
        </p:txBody>
      </p:sp>
      <p:sp>
        <p:nvSpPr>
          <p:cNvPr id="142" name="Shape 142"/>
          <p:cNvSpPr txBox="1">
            <a:spLocks noGrp="1"/>
          </p:cNvSpPr>
          <p:nvPr>
            <p:ph type="subTitle" idx="1"/>
          </p:nvPr>
        </p:nvSpPr>
        <p:spPr>
          <a:xfrm>
            <a:off x="5964517" y="1652458"/>
            <a:ext cx="2518964" cy="142160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algn="ctr"/>
            <a:r>
              <a:rPr lang="de-DE" sz="1800" dirty="0" smtClean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</a:rPr>
              <a:t>…Ruhe</a:t>
            </a:r>
            <a:r>
              <a:rPr lang="de-DE" sz="1800" dirty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</a:rPr>
              <a:t>, Kreativität, </a:t>
            </a:r>
          </a:p>
          <a:p>
            <a:pPr algn="ctr"/>
            <a:r>
              <a:rPr lang="de-DE" sz="1800" dirty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</a:rPr>
              <a:t>Ungewohntes, Bewährtes, </a:t>
            </a:r>
            <a:r>
              <a:rPr lang="de-DE" sz="1800" dirty="0" smtClean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</a:rPr>
              <a:t>Aufbrüche, Anfänge</a:t>
            </a:r>
            <a:r>
              <a:rPr lang="de-DE" sz="1800" dirty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</a:rPr>
              <a:t>, Leichtes, </a:t>
            </a:r>
          </a:p>
          <a:p>
            <a:pPr algn="ctr"/>
            <a:r>
              <a:rPr lang="de-DE" sz="1800" dirty="0" smtClean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</a:rPr>
              <a:t>Entdeckungen, Tiefgänge</a:t>
            </a:r>
            <a:r>
              <a:rPr lang="de-DE" sz="1800" dirty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</a:rPr>
              <a:t>.</a:t>
            </a:r>
          </a:p>
        </p:txBody>
      </p:sp>
      <p:pic>
        <p:nvPicPr>
          <p:cNvPr id="7" name="Bild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949" y="1559762"/>
            <a:ext cx="2028008" cy="2023976"/>
          </a:xfrm>
          <a:prstGeom prst="rect">
            <a:avLst/>
          </a:prstGeom>
        </p:spPr>
      </p:pic>
      <p:cxnSp>
        <p:nvCxnSpPr>
          <p:cNvPr id="4" name="Gerade Verbindung 3"/>
          <p:cNvCxnSpPr/>
          <p:nvPr/>
        </p:nvCxnSpPr>
        <p:spPr>
          <a:xfrm>
            <a:off x="5588000" y="1201273"/>
            <a:ext cx="0" cy="281125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idx="1"/>
          </p:nvPr>
        </p:nvSpPr>
        <p:spPr>
          <a:xfrm>
            <a:off x="2795617" y="1027211"/>
            <a:ext cx="5825757" cy="3850355"/>
          </a:xfrm>
        </p:spPr>
        <p:txBody>
          <a:bodyPr/>
          <a:lstStyle/>
          <a:p>
            <a:pPr>
              <a:buSzPct val="75000"/>
              <a:buBlip>
                <a:blip r:embed="rId3"/>
              </a:buBlip>
            </a:pPr>
            <a:r>
              <a:rPr lang="de-DE" sz="1200" dirty="0" smtClean="0">
                <a:solidFill>
                  <a:schemeClr val="tx1"/>
                </a:solidFill>
                <a:latin typeface="Frutiger LT Com 55 Roman"/>
              </a:rPr>
              <a:t>Reformationsdekade und Reformationsjubiläum als Vergewisserung, Ermutigung, aber auch Kraftak</a:t>
            </a:r>
            <a:r>
              <a:rPr lang="de-DE" sz="1200" dirty="0" smtClean="0">
                <a:latin typeface="Frutiger LT Com 55 Roman"/>
              </a:rPr>
              <a:t>t</a:t>
            </a:r>
          </a:p>
          <a:p>
            <a:pPr marL="0" indent="0">
              <a:buSzPct val="75000"/>
              <a:buNone/>
            </a:pPr>
            <a:endParaRPr lang="de-DE" sz="1200" dirty="0">
              <a:latin typeface="Frutiger LT Com 55 Roman"/>
            </a:endParaRPr>
          </a:p>
          <a:p>
            <a:pPr marL="342900" lvl="1" indent="-342900">
              <a:buBlip>
                <a:blip r:embed="rId3"/>
              </a:buBlip>
            </a:pPr>
            <a:r>
              <a:rPr lang="de-DE" sz="1200" dirty="0" smtClean="0">
                <a:solidFill>
                  <a:schemeClr val="tx1"/>
                </a:solidFill>
                <a:latin typeface="Frutiger LT Com 55 Roman" charset="0"/>
                <a:ea typeface="Frutiger LT Com 55 Roman" charset="0"/>
                <a:cs typeface="Frutiger LT Com 55 Roman" charset="0"/>
              </a:rPr>
              <a:t>Laufende </a:t>
            </a:r>
            <a:r>
              <a:rPr lang="de-DE" sz="1200" dirty="0">
                <a:solidFill>
                  <a:schemeClr val="tx1"/>
                </a:solidFill>
                <a:latin typeface="Frutiger LT Com 55 Roman" charset="0"/>
                <a:ea typeface="Frutiger LT Com 55 Roman" charset="0"/>
                <a:cs typeface="Frutiger LT Com 55 Roman" charset="0"/>
              </a:rPr>
              <a:t>Organisationsentwicklungsprozesse in Gemeinden und Kirchenkreisen: QM, </a:t>
            </a:r>
            <a:r>
              <a:rPr lang="de-DE" sz="1200" dirty="0" smtClean="0">
                <a:solidFill>
                  <a:schemeClr val="tx1"/>
                </a:solidFill>
                <a:latin typeface="Frutiger LT Com 55 Roman" charset="0"/>
                <a:ea typeface="Frutiger LT Com 55 Roman" charset="0"/>
                <a:cs typeface="Frutiger LT Com 55 Roman" charset="0"/>
              </a:rPr>
              <a:t>Kirche</a:t>
            </a:r>
            <a:r>
              <a:rPr lang="de-DE" sz="1200" baseline="30000" dirty="0" smtClean="0">
                <a:solidFill>
                  <a:schemeClr val="tx1"/>
                </a:solidFill>
                <a:latin typeface="Frutiger LT Com 55 Roman" charset="0"/>
                <a:ea typeface="Frutiger LT Com 55 Roman" charset="0"/>
                <a:cs typeface="Frutiger LT Com 55 Roman" charset="0"/>
              </a:rPr>
              <a:t>2</a:t>
            </a:r>
          </a:p>
          <a:p>
            <a:pPr marL="342900" lvl="1" indent="-342900">
              <a:buBlip>
                <a:blip r:embed="rId3"/>
              </a:buBlip>
            </a:pPr>
            <a:endParaRPr lang="de-DE" sz="1200" baseline="30000" dirty="0">
              <a:solidFill>
                <a:schemeClr val="tx1"/>
              </a:solidFill>
              <a:latin typeface="Frutiger LT Com 55 Roman" charset="0"/>
              <a:ea typeface="Frutiger LT Com 55 Roman" charset="0"/>
              <a:cs typeface="Frutiger LT Com 55 Roman" charset="0"/>
            </a:endParaRPr>
          </a:p>
          <a:p>
            <a:pPr marL="342900" lvl="1" indent="-342900">
              <a:buBlip>
                <a:blip r:embed="rId3"/>
              </a:buBlip>
            </a:pPr>
            <a:r>
              <a:rPr lang="de-DE" sz="1200" dirty="0" smtClean="0">
                <a:solidFill>
                  <a:schemeClr val="tx1"/>
                </a:solidFill>
                <a:latin typeface="Frutiger LT Com 55 Roman" charset="0"/>
                <a:ea typeface="Frutiger LT Com 55 Roman" charset="0"/>
                <a:cs typeface="Frutiger LT Com 55 Roman" charset="0"/>
              </a:rPr>
              <a:t>Einführung der Doppik</a:t>
            </a:r>
            <a:endParaRPr lang="de-DE" sz="1200" dirty="0">
              <a:solidFill>
                <a:schemeClr val="tx1"/>
              </a:solidFill>
              <a:latin typeface="Frutiger LT Com 55 Roman" charset="0"/>
              <a:ea typeface="Frutiger LT Com 55 Roman" charset="0"/>
              <a:cs typeface="Frutiger LT Com 55 Roman" charset="0"/>
            </a:endParaRPr>
          </a:p>
          <a:p>
            <a:pPr lvl="1">
              <a:buNone/>
            </a:pPr>
            <a:endParaRPr lang="de-DE" sz="1200" dirty="0">
              <a:solidFill>
                <a:schemeClr val="tx1"/>
              </a:solidFill>
              <a:latin typeface="Frutiger LT Com 55 Roman" charset="0"/>
              <a:ea typeface="Frutiger LT Com 55 Roman" charset="0"/>
              <a:cs typeface="Frutiger LT Com 55 Roman" charset="0"/>
            </a:endParaRPr>
          </a:p>
          <a:p>
            <a:pPr marL="342900" lvl="1" indent="-342900">
              <a:buBlip>
                <a:blip r:embed="rId3"/>
              </a:buBlip>
            </a:pPr>
            <a:r>
              <a:rPr lang="de-DE" sz="1200" dirty="0" smtClean="0">
                <a:solidFill>
                  <a:schemeClr val="tx1"/>
                </a:solidFill>
                <a:latin typeface="Frutiger LT Com 55 Roman" charset="0"/>
                <a:ea typeface="Frutiger LT Com 55 Roman" charset="0"/>
                <a:cs typeface="Frutiger LT Com 55 Roman" charset="0"/>
              </a:rPr>
              <a:t>„Zukunft </a:t>
            </a:r>
            <a:r>
              <a:rPr lang="de-DE" sz="1200" dirty="0">
                <a:solidFill>
                  <a:schemeClr val="tx1"/>
                </a:solidFill>
                <a:latin typeface="Frutiger LT Com 55 Roman" charset="0"/>
                <a:ea typeface="Frutiger LT Com 55 Roman" charset="0"/>
                <a:cs typeface="Frutiger LT Com 55 Roman" charset="0"/>
              </a:rPr>
              <a:t>der Kirche“ in der Debatte der Landessynode November 2017</a:t>
            </a:r>
            <a:br>
              <a:rPr lang="de-DE" sz="1200" dirty="0">
                <a:solidFill>
                  <a:schemeClr val="tx1"/>
                </a:solidFill>
                <a:latin typeface="Frutiger LT Com 55 Roman" charset="0"/>
                <a:ea typeface="Frutiger LT Com 55 Roman" charset="0"/>
                <a:cs typeface="Frutiger LT Com 55 Roman" charset="0"/>
              </a:rPr>
            </a:br>
            <a:endParaRPr lang="de-DE" sz="1200" dirty="0">
              <a:solidFill>
                <a:schemeClr val="tx1"/>
              </a:solidFill>
              <a:latin typeface="Frutiger LT Com 55 Roman" charset="0"/>
              <a:ea typeface="Frutiger LT Com 55 Roman" charset="0"/>
              <a:cs typeface="Frutiger LT Com 55 Roman" charset="0"/>
            </a:endParaRPr>
          </a:p>
          <a:p>
            <a:pPr>
              <a:buSzPct val="75000"/>
              <a:buBlip>
                <a:blip r:embed="rId3"/>
              </a:buBlip>
            </a:pPr>
            <a:r>
              <a:rPr lang="de-DE" sz="1200" dirty="0" smtClean="0">
                <a:latin typeface="Frutiger LT Com 55 Roman"/>
              </a:rPr>
              <a:t>Kirchenvorstandswahlen 2018 und Neubildung der Kirchenkreis-</a:t>
            </a:r>
            <a:r>
              <a:rPr lang="de-DE" sz="1200" dirty="0" err="1" smtClean="0">
                <a:latin typeface="Frutiger LT Com 55 Roman"/>
              </a:rPr>
              <a:t>Gremíen</a:t>
            </a:r>
            <a:endParaRPr lang="de-DE" sz="1200" dirty="0" smtClean="0">
              <a:latin typeface="Frutiger LT Com 55 Roman"/>
            </a:endParaRPr>
          </a:p>
          <a:p>
            <a:pPr marL="0" indent="0">
              <a:buSzPct val="75000"/>
              <a:buNone/>
            </a:pPr>
            <a:endParaRPr lang="de-DE" sz="1200" dirty="0" smtClean="0">
              <a:solidFill>
                <a:schemeClr val="tx1"/>
              </a:solidFill>
            </a:endParaRPr>
          </a:p>
          <a:p>
            <a:pPr marL="342900" lvl="1" indent="-342900">
              <a:buBlip>
                <a:blip r:embed="rId3"/>
              </a:buBlip>
            </a:pPr>
            <a:r>
              <a:rPr lang="de-DE" sz="1200" dirty="0" smtClean="0">
                <a:solidFill>
                  <a:schemeClr val="tx1"/>
                </a:solidFill>
                <a:latin typeface="Frutiger LT Com 55 Roman" charset="0"/>
                <a:ea typeface="Frutiger LT Com 55 Roman" charset="0"/>
                <a:cs typeface="Frutiger LT Com 55 Roman" charset="0"/>
              </a:rPr>
              <a:t>Kirchenverfassung 2020: Beteiligungsprozess, Beratung und Beschlussfassung in 2019 </a:t>
            </a:r>
            <a:br>
              <a:rPr lang="de-DE" sz="1200" dirty="0" smtClean="0">
                <a:solidFill>
                  <a:schemeClr val="tx1"/>
                </a:solidFill>
                <a:latin typeface="Frutiger LT Com 55 Roman" charset="0"/>
                <a:ea typeface="Frutiger LT Com 55 Roman" charset="0"/>
                <a:cs typeface="Frutiger LT Com 55 Roman" charset="0"/>
              </a:rPr>
            </a:br>
            <a:endParaRPr lang="de-DE" sz="1200" dirty="0" smtClean="0">
              <a:solidFill>
                <a:schemeClr val="tx1"/>
              </a:solidFill>
              <a:latin typeface="Frutiger LT Com 55 Roman" charset="0"/>
              <a:ea typeface="Frutiger LT Com 55 Roman" charset="0"/>
              <a:cs typeface="Frutiger LT Com 55 Roman" charset="0"/>
            </a:endParaRPr>
          </a:p>
          <a:p>
            <a:pPr lvl="1">
              <a:buNone/>
            </a:pPr>
            <a:r>
              <a:rPr lang="de-DE" sz="1200" dirty="0" smtClean="0">
                <a:solidFill>
                  <a:schemeClr val="tx1"/>
                </a:solidFill>
                <a:latin typeface="Frutiger LT Com 55 Roman" charset="0"/>
                <a:ea typeface="Frutiger LT Com 55 Roman" charset="0"/>
                <a:cs typeface="Frutiger LT Com 55 Roman" charset="0"/>
              </a:rPr>
              <a:t> </a:t>
            </a:r>
            <a:endParaRPr lang="de-DE" sz="1200" dirty="0">
              <a:solidFill>
                <a:schemeClr val="tx1"/>
              </a:solidFill>
              <a:latin typeface="Frutiger LT Com 55 Roman" charset="0"/>
              <a:ea typeface="Frutiger LT Com 55 Roman" charset="0"/>
              <a:cs typeface="Frutiger LT Com 55 Roman" charset="0"/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Wo wir gerade stehen: 2017, 18, 19…</a:t>
            </a:r>
            <a:endParaRPr lang="de-DE" dirty="0">
              <a:solidFill>
                <a:schemeClr val="tx1"/>
              </a:solidFill>
            </a:endParaRPr>
          </a:p>
        </p:txBody>
      </p:sp>
      <p:pic>
        <p:nvPicPr>
          <p:cNvPr id="10" name="Bild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606" y="3083236"/>
            <a:ext cx="1797905" cy="1794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04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www.intern-e.evlka.de/drive/api/documents/fileversion/bc2fb51a-8eb7-43f4-8935-cdad1dda8e6c/download?view=true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2402" y="-1500"/>
            <a:ext cx="12348000" cy="514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feld 4"/>
          <p:cNvSpPr txBox="1"/>
          <p:nvPr/>
        </p:nvSpPr>
        <p:spPr>
          <a:xfrm>
            <a:off x="6212336" y="2038205"/>
            <a:ext cx="3050327" cy="267765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de-DE" dirty="0">
                <a:latin typeface="Frutiger LT Com 55 Roman"/>
              </a:rPr>
              <a:t>„Meint ihr das ernst? Und wie soll das überhaupt gehen?“</a:t>
            </a:r>
          </a:p>
          <a:p>
            <a:endParaRPr lang="de-DE" dirty="0">
              <a:latin typeface="Frutiger LT Com 55 Roman"/>
            </a:endParaRPr>
          </a:p>
          <a:p>
            <a:r>
              <a:rPr lang="de-DE" dirty="0">
                <a:latin typeface="Frutiger LT Com 55 Roman"/>
              </a:rPr>
              <a:t>„Wie sollen wir das jetzt auch noch schaffen?“ </a:t>
            </a:r>
          </a:p>
          <a:p>
            <a:endParaRPr lang="de-DE" dirty="0">
              <a:latin typeface="Frutiger LT Com 55 Roman"/>
            </a:endParaRPr>
          </a:p>
          <a:p>
            <a:r>
              <a:rPr lang="de-DE" dirty="0">
                <a:latin typeface="Frutiger LT Com 55 Roman"/>
              </a:rPr>
              <a:t>„Sobald wir weniger tun, sind wir raus!“</a:t>
            </a:r>
          </a:p>
          <a:p>
            <a:endParaRPr lang="de-DE" dirty="0">
              <a:latin typeface="Frutiger LT Com 55 Roman"/>
            </a:endParaRPr>
          </a:p>
          <a:p>
            <a:r>
              <a:rPr lang="de-DE" dirty="0">
                <a:latin typeface="Frutiger LT Com 55 Roman"/>
              </a:rPr>
              <a:t>„Weniger machen – anders machen – für andere da sein – das passt nicht zusammen…“</a:t>
            </a:r>
          </a:p>
        </p:txBody>
      </p:sp>
    </p:spTree>
    <p:extLst>
      <p:ext uri="{BB962C8B-B14F-4D97-AF65-F5344CB8AC3E}">
        <p14:creationId xmlns:p14="http://schemas.microsoft.com/office/powerpoint/2010/main" val="2034998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 txBox="1">
            <a:spLocks noGrp="1"/>
          </p:cNvSpPr>
          <p:nvPr>
            <p:ph type="title" idx="4294967295"/>
          </p:nvPr>
        </p:nvSpPr>
        <p:spPr>
          <a:xfrm>
            <a:off x="111966" y="1461450"/>
            <a:ext cx="4590663" cy="2220600"/>
          </a:xfrm>
          <a:prstGeom prst="rect">
            <a:avLst/>
          </a:prstGeom>
          <a:solidFill>
            <a:srgbClr val="FFFF00">
              <a:alpha val="41000"/>
            </a:srgbClr>
          </a:solidFill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de-DE" sz="2800" b="0" dirty="0" smtClean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</a:rPr>
              <a:t>„Es ist ein großes, gemeinsames Experiment“</a:t>
            </a:r>
            <a:br>
              <a:rPr lang="de-DE" sz="2800" b="0" dirty="0" smtClean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</a:rPr>
            </a:br>
            <a:r>
              <a:rPr lang="de-DE" sz="2800" b="0" dirty="0" smtClean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</a:rPr>
              <a:t/>
            </a:r>
            <a:br>
              <a:rPr lang="de-DE" sz="2800" b="0" dirty="0" smtClean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</a:rPr>
            </a:br>
            <a:r>
              <a:rPr lang="de-DE" sz="1400" b="0" dirty="0" smtClean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</a:rPr>
              <a:t>(Landesbischof Ralf Meister vor der Landessynode, 30.11.17)</a:t>
            </a:r>
            <a:endParaRPr lang="en" sz="1400" b="0" dirty="0">
              <a:solidFill>
                <a:schemeClr val="tx1"/>
              </a:solidFill>
              <a:latin typeface="Frutiger Linotype" charset="0"/>
              <a:ea typeface="Frutiger Linotype" charset="0"/>
              <a:cs typeface="Frutiger Linotype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2785477" y="392312"/>
            <a:ext cx="4756606" cy="503100"/>
          </a:xfrm>
        </p:spPr>
        <p:txBody>
          <a:bodyPr/>
          <a:lstStyle/>
          <a:p>
            <a:r>
              <a:rPr lang="de-DE" dirty="0" smtClean="0"/>
              <a:t>Ziel oder Ergebnis</a:t>
            </a:r>
            <a:endParaRPr lang="de-DE" dirty="0"/>
          </a:p>
        </p:txBody>
      </p:sp>
      <p:sp>
        <p:nvSpPr>
          <p:cNvPr id="5" name="Textplatzhalter 2"/>
          <p:cNvSpPr>
            <a:spLocks noGrp="1"/>
          </p:cNvSpPr>
          <p:nvPr>
            <p:ph type="body" idx="1"/>
          </p:nvPr>
        </p:nvSpPr>
        <p:spPr>
          <a:xfrm>
            <a:off x="2785477" y="942492"/>
            <a:ext cx="6036234" cy="3570156"/>
          </a:xfrm>
        </p:spPr>
        <p:txBody>
          <a:bodyPr/>
          <a:lstStyle/>
          <a:p>
            <a:pPr marL="0" indent="0">
              <a:buNone/>
            </a:pPr>
            <a:r>
              <a:rPr lang="de-DE" sz="1600" dirty="0"/>
              <a:t>Was am Ende dabei herausgekommen sein könnte</a:t>
            </a:r>
            <a:r>
              <a:rPr lang="de-DE" sz="1600" dirty="0" smtClean="0"/>
              <a:t>:</a:t>
            </a:r>
          </a:p>
          <a:p>
            <a:pPr marL="0" indent="0">
              <a:buNone/>
            </a:pPr>
            <a:endParaRPr lang="de-DE" sz="1600" dirty="0"/>
          </a:p>
          <a:p>
            <a:r>
              <a:rPr lang="de-DE" sz="1600" dirty="0"/>
              <a:t>Vertrauen und Mut: „Nicht wir sind‘s, </a:t>
            </a:r>
            <a:r>
              <a:rPr lang="de-DE" sz="1600" dirty="0" smtClean="0"/>
              <a:t/>
            </a:r>
            <a:br>
              <a:rPr lang="de-DE" sz="1600" dirty="0" smtClean="0"/>
            </a:br>
            <a:r>
              <a:rPr lang="de-DE" sz="1600" dirty="0" smtClean="0"/>
              <a:t>sondern </a:t>
            </a:r>
            <a:r>
              <a:rPr lang="de-DE" sz="1600" dirty="0"/>
              <a:t>Gott ist es“. </a:t>
            </a:r>
            <a:endParaRPr lang="de-DE" sz="1600" dirty="0" smtClean="0"/>
          </a:p>
          <a:p>
            <a:pPr marL="0" indent="0">
              <a:buNone/>
            </a:pPr>
            <a:endParaRPr lang="de-DE" sz="1600" dirty="0"/>
          </a:p>
          <a:p>
            <a:r>
              <a:rPr lang="de-DE" sz="1600" dirty="0"/>
              <a:t>Zuversicht: Im Loslassen entsteht Neues</a:t>
            </a:r>
            <a:r>
              <a:rPr lang="de-DE" sz="1600" dirty="0" smtClean="0"/>
              <a:t>.</a:t>
            </a:r>
          </a:p>
          <a:p>
            <a:pPr marL="0" indent="0">
              <a:buNone/>
            </a:pPr>
            <a:endParaRPr lang="de-DE" sz="1600" dirty="0"/>
          </a:p>
          <a:p>
            <a:r>
              <a:rPr lang="de-DE" sz="1600" dirty="0"/>
              <a:t>Einen neuen Rhythmus finden: zwischen Einatmen und Ausatmen, zwischen Ausatmen und Einatmen - die Gnade </a:t>
            </a:r>
            <a:r>
              <a:rPr lang="de-DE" sz="1600" dirty="0" smtClean="0"/>
              <a:t>Gottes erspüren.</a:t>
            </a:r>
          </a:p>
          <a:p>
            <a:pPr marL="0" indent="0">
              <a:buNone/>
            </a:pPr>
            <a:endParaRPr lang="de-DE" sz="1600" dirty="0"/>
          </a:p>
          <a:p>
            <a:r>
              <a:rPr lang="de-DE" sz="1600" dirty="0"/>
              <a:t>Im Rückblick die Erkenntnis: Es hat gut getan</a:t>
            </a:r>
            <a:r>
              <a:rPr lang="de-DE" sz="1600" dirty="0" smtClean="0"/>
              <a:t>.</a:t>
            </a:r>
            <a:endParaRPr lang="de-DE" sz="1600" dirty="0"/>
          </a:p>
        </p:txBody>
      </p:sp>
      <p:pic>
        <p:nvPicPr>
          <p:cNvPr id="6" name="Bild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263" y="264342"/>
            <a:ext cx="1627656" cy="1624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98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BD93">
            <a:alpha val="5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424"/>
          <p:cNvSpPr txBox="1">
            <a:spLocks/>
          </p:cNvSpPr>
          <p:nvPr/>
        </p:nvSpPr>
        <p:spPr>
          <a:xfrm>
            <a:off x="1938882" y="363894"/>
            <a:ext cx="5115398" cy="4590661"/>
          </a:xfrm>
          <a:prstGeom prst="rect">
            <a:avLst/>
          </a:prstGeom>
          <a:solidFill>
            <a:srgbClr val="F0BD93">
              <a:alpha val="36000"/>
            </a:srgbClr>
          </a:solidFill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Frutiger LT Com 55 Roman" charset="0"/>
                <a:ea typeface="Frutiger LT Com 55 Roman" charset="0"/>
                <a:cs typeface="Frutiger LT Com 55 Roman" charset="0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de-DE" sz="2400" dirty="0" smtClean="0">
                <a:solidFill>
                  <a:srgbClr val="FFFFFF"/>
                </a:solidFill>
                <a:sym typeface="Muli"/>
              </a:rPr>
              <a:t>    Biblische Orientierungen:</a:t>
            </a:r>
            <a:endParaRPr lang="en" sz="2400" dirty="0" smtClean="0">
              <a:solidFill>
                <a:srgbClr val="FFFFFF"/>
              </a:solidFill>
              <a:sym typeface="Muli"/>
            </a:endParaRPr>
          </a:p>
          <a:p>
            <a:r>
              <a:rPr lang="de-DE" dirty="0" smtClean="0">
                <a:solidFill>
                  <a:srgbClr val="FFFFFF"/>
                </a:solidFill>
                <a:sym typeface="Muli"/>
              </a:rPr>
              <a:t>       </a:t>
            </a:r>
            <a:endParaRPr lang="en" dirty="0">
              <a:solidFill>
                <a:srgbClr val="FFFFFF"/>
              </a:solidFill>
              <a:sym typeface="Muli"/>
            </a:endParaRPr>
          </a:p>
        </p:txBody>
      </p:sp>
      <p:pic>
        <p:nvPicPr>
          <p:cNvPr id="3" name="Inhaltsplatzhalter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710" y="961971"/>
            <a:ext cx="6522590" cy="34175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sx="52000" sy="52000" algn="tl" rotWithShape="0">
              <a:srgbClr val="000000">
                <a:alpha val="22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feld 3"/>
          <p:cNvSpPr txBox="1"/>
          <p:nvPr/>
        </p:nvSpPr>
        <p:spPr>
          <a:xfrm>
            <a:off x="2442710" y="3251116"/>
            <a:ext cx="29763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800" dirty="0" smtClean="0">
              <a:solidFill>
                <a:schemeClr val="bg1"/>
              </a:solidFill>
              <a:latin typeface="Frutiger LT Com 55 Roman" charset="0"/>
              <a:ea typeface="Frutiger LT Com 55 Roman" charset="0"/>
              <a:cs typeface="Frutiger LT Com 55 Roman" charset="0"/>
            </a:endParaRPr>
          </a:p>
          <a:p>
            <a:endParaRPr lang="de-DE" sz="800" dirty="0">
              <a:latin typeface="Frutiger LT Com 55 Roman" charset="0"/>
              <a:ea typeface="Frutiger LT Com 55 Roman" charset="0"/>
              <a:cs typeface="Frutiger LT Com 55 Roman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2442710" y="4585750"/>
            <a:ext cx="41643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>
                <a:solidFill>
                  <a:schemeClr val="bg1"/>
                </a:solidFill>
                <a:latin typeface="Frutiger LT Com 55 Roman" charset="0"/>
                <a:ea typeface="Frutiger LT Com 55 Roman" charset="0"/>
                <a:cs typeface="Frutiger LT Com 55 Roman" charset="0"/>
              </a:rPr>
              <a:t>Josef </a:t>
            </a:r>
            <a:r>
              <a:rPr lang="de-DE" sz="1050" dirty="0" err="1">
                <a:solidFill>
                  <a:schemeClr val="bg1"/>
                </a:solidFill>
                <a:latin typeface="Frutiger LT Com 55 Roman" charset="0"/>
                <a:ea typeface="Frutiger LT Com 55 Roman" charset="0"/>
                <a:cs typeface="Frutiger LT Com 55 Roman" charset="0"/>
              </a:rPr>
              <a:t>Untersberger</a:t>
            </a:r>
            <a:r>
              <a:rPr lang="de-DE" sz="1050" dirty="0">
                <a:solidFill>
                  <a:schemeClr val="bg1"/>
                </a:solidFill>
                <a:latin typeface="Frutiger LT Com 55 Roman" charset="0"/>
                <a:ea typeface="Frutiger LT Com 55 Roman" charset="0"/>
                <a:cs typeface="Frutiger LT Com 55 Roman" charset="0"/>
              </a:rPr>
              <a:t>, Christus im Ährenfeld</a:t>
            </a:r>
          </a:p>
          <a:p>
            <a:r>
              <a:rPr lang="de-DE" sz="1050" dirty="0">
                <a:solidFill>
                  <a:schemeClr val="bg1"/>
                </a:solidFill>
                <a:latin typeface="Frutiger LT Com 55 Roman" charset="0"/>
                <a:ea typeface="Frutiger LT Com 55 Roman" charset="0"/>
                <a:cs typeface="Frutiger LT Com 55 Roman" charset="0"/>
              </a:rPr>
              <a:t>commons.wikimedia.org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00915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0" y="13714"/>
            <a:ext cx="9144000" cy="5133625"/>
          </a:xfrm>
          <a:prstGeom prst="rect">
            <a:avLst/>
          </a:prstGeom>
          <a:solidFill>
            <a:schemeClr val="bg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24" name="Shape 424"/>
          <p:cNvSpPr txBox="1">
            <a:spLocks noGrp="1"/>
          </p:cNvSpPr>
          <p:nvPr>
            <p:ph type="subTitle" idx="4294967295"/>
          </p:nvPr>
        </p:nvSpPr>
        <p:spPr>
          <a:xfrm>
            <a:off x="876825" y="481262"/>
            <a:ext cx="7263398" cy="4255743"/>
          </a:xfrm>
          <a:prstGeom prst="rect">
            <a:avLst/>
          </a:prstGeom>
          <a:solidFill>
            <a:srgbClr val="F0BD93">
              <a:alpha val="90000"/>
            </a:srgbClr>
          </a:solidFill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de-DE" sz="2400" dirty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  <a:sym typeface="Muli"/>
              </a:rPr>
              <a:t> </a:t>
            </a:r>
            <a:r>
              <a:rPr lang="de-DE" sz="2400" dirty="0" smtClean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  <a:sym typeface="Muli"/>
              </a:rPr>
              <a:t> Biblische Orientierungen: </a:t>
            </a:r>
            <a:endParaRPr dirty="0">
              <a:solidFill>
                <a:schemeClr val="tx1"/>
              </a:solidFill>
              <a:latin typeface="Frutiger Linotype" charset="0"/>
              <a:ea typeface="Frutiger Linotype" charset="0"/>
              <a:cs typeface="Frutiger Linotype" charset="0"/>
              <a:sym typeface="Muli"/>
            </a:endParaRPr>
          </a:p>
          <a:p>
            <a:pPr lvl="0" rtl="0">
              <a:spcBef>
                <a:spcPts val="0"/>
              </a:spcBef>
              <a:buNone/>
            </a:pPr>
            <a:r>
              <a:rPr lang="de-DE" dirty="0" smtClean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  <a:sym typeface="Muli"/>
              </a:rPr>
              <a:t>   		“</a:t>
            </a:r>
            <a:r>
              <a:rPr lang="mr-IN" dirty="0" smtClean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  <a:sym typeface="Muli"/>
              </a:rPr>
              <a:t>…</a:t>
            </a:r>
            <a:r>
              <a:rPr lang="de-DE" dirty="0" smtClean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  <a:sym typeface="Muli"/>
              </a:rPr>
              <a:t>um des Menschen willen.“</a:t>
            </a:r>
          </a:p>
          <a:p>
            <a:pPr marL="171450" indent="-171450" algn="just">
              <a:spcBef>
                <a:spcPts val="600"/>
              </a:spcBef>
              <a:buSzPct val="75000"/>
              <a:buBlip>
                <a:blip r:embed="rId4"/>
              </a:buBlip>
            </a:pPr>
            <a:r>
              <a:rPr lang="de-DE" sz="1200" dirty="0" smtClean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</a:rPr>
              <a:t>Markus </a:t>
            </a:r>
            <a:r>
              <a:rPr lang="de-DE" sz="1200" dirty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</a:rPr>
              <a:t>2, 23-28 – </a:t>
            </a:r>
            <a:r>
              <a:rPr lang="de-DE" sz="1200" dirty="0" smtClean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</a:rPr>
              <a:t>Jesus </a:t>
            </a:r>
            <a:r>
              <a:rPr lang="de-DE" sz="1200" dirty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</a:rPr>
              <a:t>mindert die Gültigkeit des Gesetzes nicht. Er interpretiert es mit der Tradition </a:t>
            </a:r>
            <a:r>
              <a:rPr lang="de-DE" sz="1200" dirty="0" smtClean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</a:rPr>
              <a:t>und erinnert an die Ursprungsbedeutung: „um des Menschen willen“.  </a:t>
            </a:r>
          </a:p>
          <a:p>
            <a:pPr marL="171450" lvl="4" indent="-171450" algn="just">
              <a:spcBef>
                <a:spcPts val="600"/>
              </a:spcBef>
              <a:buSzPct val="75000"/>
              <a:buBlip>
                <a:blip r:embed="rId4"/>
              </a:buBlip>
            </a:pPr>
            <a:r>
              <a:rPr lang="de-DE" sz="1200" dirty="0" smtClean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</a:rPr>
              <a:t>Matthäus 11, 28-29 – Seelenruhe durch Jesus: </a:t>
            </a:r>
            <a:r>
              <a:rPr lang="de-DE" sz="1200" dirty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</a:rPr>
              <a:t>Kommt her zu mir alle, die ihr mühselig und beladen seid; ich will euch erquicken. </a:t>
            </a:r>
            <a:endParaRPr lang="de-DE" sz="1200" dirty="0" smtClean="0">
              <a:solidFill>
                <a:schemeClr val="tx1"/>
              </a:solidFill>
              <a:latin typeface="Frutiger Linotype" charset="0"/>
              <a:ea typeface="Frutiger Linotype" charset="0"/>
              <a:cs typeface="Frutiger Linotype" charset="0"/>
            </a:endParaRPr>
          </a:p>
          <a:p>
            <a:pPr marL="171450" lvl="4" indent="-171450" algn="just">
              <a:spcBef>
                <a:spcPts val="600"/>
              </a:spcBef>
              <a:buSzPct val="75000"/>
              <a:buBlip>
                <a:blip r:embed="rId4"/>
              </a:buBlip>
            </a:pPr>
            <a:r>
              <a:rPr lang="de-DE" sz="1200" dirty="0" smtClean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</a:rPr>
              <a:t>Hebräer 4, 11 – Endzeitliche Ruhe und Gemeinschaft bei Gott: So lasst uns nun bemüht sein, in diese Ruhe einzugehen. </a:t>
            </a:r>
          </a:p>
          <a:p>
            <a:pPr marL="171450" lvl="4" indent="-171450">
              <a:spcBef>
                <a:spcPts val="600"/>
              </a:spcBef>
              <a:buSzPct val="75000"/>
              <a:buBlip>
                <a:blip r:embed="rId4"/>
              </a:buBlip>
            </a:pPr>
            <a:r>
              <a:rPr lang="de-DE" sz="1200" dirty="0" smtClean="0">
                <a:solidFill>
                  <a:schemeClr val="tx1"/>
                </a:solidFill>
                <a:latin typeface="Frutiger Linotype" panose="020B0604030504040204" pitchFamily="34" charset="0"/>
                <a:ea typeface="Frutiger Linotype" charset="0"/>
                <a:cs typeface="Frutiger Linotype" charset="0"/>
              </a:rPr>
              <a:t>1. Mose 2,7 – Der </a:t>
            </a:r>
            <a:r>
              <a:rPr lang="de-DE" sz="1200" dirty="0">
                <a:solidFill>
                  <a:schemeClr val="tx1"/>
                </a:solidFill>
                <a:latin typeface="Frutiger Linotype" panose="020B0604030504040204" pitchFamily="34" charset="0"/>
                <a:ea typeface="Frutiger Linotype" charset="0"/>
                <a:cs typeface="Frutiger Linotype" charset="0"/>
              </a:rPr>
              <a:t>schöpferische Lebensatem Gottes: „Da</a:t>
            </a:r>
            <a:r>
              <a:rPr lang="de-DE" sz="1200" dirty="0">
                <a:latin typeface="Frutiger Linotype" panose="020B0604030504040204" pitchFamily="34" charset="0"/>
              </a:rPr>
              <a:t> </a:t>
            </a:r>
            <a:r>
              <a:rPr lang="de-DE" sz="1200" dirty="0">
                <a:solidFill>
                  <a:schemeClr val="tx1"/>
                </a:solidFill>
                <a:latin typeface="Frutiger Linotype" panose="020B0604030504040204" pitchFamily="34" charset="0"/>
              </a:rPr>
              <a:t>machte Gott der Herr den Menschen aus Staub von der Erde und blies ihm den Odem des Lebens in seine Nase. Und so ward der Mensch ein lebendiges Wesen.“ </a:t>
            </a:r>
            <a:endParaRPr lang="de-DE" sz="1200" dirty="0" smtClean="0">
              <a:solidFill>
                <a:schemeClr val="tx1"/>
              </a:solidFill>
              <a:latin typeface="Frutiger Linotype" panose="020B0604030504040204" pitchFamily="34" charset="0"/>
              <a:ea typeface="Frutiger Linotype" charset="0"/>
              <a:cs typeface="Frutiger Linotype" charset="0"/>
            </a:endParaRPr>
          </a:p>
          <a:p>
            <a:pPr marL="171450" lvl="4" indent="-171450">
              <a:spcBef>
                <a:spcPts val="600"/>
              </a:spcBef>
              <a:buSzPct val="75000"/>
              <a:buBlip>
                <a:blip r:embed="rId4"/>
              </a:buBlip>
            </a:pPr>
            <a:r>
              <a:rPr lang="de-DE" sz="1200" dirty="0" smtClean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</a:rPr>
              <a:t>Psalm 31, 9 – Die </a:t>
            </a:r>
            <a:r>
              <a:rPr lang="de-DE" sz="1200" dirty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</a:rPr>
              <a:t>schöpferische Kraft des Menschen: „Du stellst meine Füße auf weiten Raum.“ </a:t>
            </a:r>
            <a:endParaRPr lang="de-DE" sz="1200" dirty="0" smtClean="0">
              <a:solidFill>
                <a:schemeClr val="tx1"/>
              </a:solidFill>
              <a:latin typeface="Frutiger Linotype" charset="0"/>
              <a:ea typeface="Frutiger Linotype" charset="0"/>
              <a:cs typeface="Frutiger Linotype" charset="0"/>
            </a:endParaRPr>
          </a:p>
          <a:p>
            <a:pPr marL="171450" lvl="4" indent="-171450" algn="just">
              <a:spcBef>
                <a:spcPts val="600"/>
              </a:spcBef>
              <a:buSzPct val="75000"/>
              <a:buBlip>
                <a:blip r:embed="rId4"/>
              </a:buBlip>
            </a:pPr>
            <a:r>
              <a:rPr lang="de-DE" sz="1200" dirty="0" smtClean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</a:rPr>
              <a:t>2. Mose 34,21 – Der wöchentliche Ruhetag: „Sechs </a:t>
            </a:r>
            <a:r>
              <a:rPr lang="de-DE" sz="1200" dirty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</a:rPr>
              <a:t>Tage sollst du arbeiten, aber am siebten Tag sollst du ruhen; auch in der Zeit des Pflügens und Erntens sollst du ruhen.“ </a:t>
            </a:r>
          </a:p>
          <a:p>
            <a:pPr marL="171450" lvl="4" indent="-171450" algn="just">
              <a:spcBef>
                <a:spcPts val="600"/>
              </a:spcBef>
              <a:buSzPct val="75000"/>
              <a:buBlip>
                <a:blip r:embed="rId4"/>
              </a:buBlip>
            </a:pPr>
            <a:r>
              <a:rPr lang="de-DE" sz="1200" dirty="0" smtClean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</a:rPr>
              <a:t>Galater 5, 1 – Die </a:t>
            </a:r>
            <a:r>
              <a:rPr lang="de-DE" sz="1200" dirty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</a:rPr>
              <a:t>Botschaft von der Rechtfertigung: „Zur Freiheit  hat uns Christus befreit!“ </a:t>
            </a:r>
          </a:p>
          <a:p>
            <a:pPr lvl="4" algn="just">
              <a:buSzPct val="75000"/>
              <a:buNone/>
            </a:pPr>
            <a:endParaRPr lang="de-DE" sz="1200" dirty="0" smtClean="0">
              <a:solidFill>
                <a:schemeClr val="tx1"/>
              </a:solidFill>
              <a:latin typeface="Frutiger Linotype" charset="0"/>
              <a:ea typeface="Frutiger Linotype" charset="0"/>
              <a:cs typeface="Frutiger Linotype" charset="0"/>
            </a:endParaRPr>
          </a:p>
          <a:p>
            <a:pPr marL="171450" lvl="4" indent="-171450" algn="just">
              <a:buSzPct val="75000"/>
              <a:buBlip>
                <a:blip r:embed="rId4"/>
              </a:buBlip>
            </a:pPr>
            <a:endParaRPr lang="de-DE" sz="1200" dirty="0">
              <a:solidFill>
                <a:schemeClr val="tx1"/>
              </a:solidFill>
              <a:latin typeface="Frutiger Linotype" charset="0"/>
              <a:ea typeface="Frutiger Linotype" charset="0"/>
              <a:cs typeface="Frutiger Linotyp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883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 rot="20787842">
            <a:off x="1239216" y="250812"/>
            <a:ext cx="3048000" cy="1021833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Biblisch-poetische</a:t>
            </a:r>
            <a:br>
              <a:rPr lang="de-DE" dirty="0" smtClean="0">
                <a:solidFill>
                  <a:schemeClr val="tx1"/>
                </a:solidFill>
              </a:rPr>
            </a:br>
            <a:r>
              <a:rPr lang="de-DE" dirty="0" smtClean="0">
                <a:solidFill>
                  <a:schemeClr val="tx1"/>
                </a:solidFill>
              </a:rPr>
              <a:t>Orientierung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" name="Textplatzhalter 2"/>
          <p:cNvSpPr>
            <a:spLocks noGrp="1"/>
          </p:cNvSpPr>
          <p:nvPr>
            <p:ph type="subTitle" idx="1"/>
          </p:nvPr>
        </p:nvSpPr>
        <p:spPr>
          <a:xfrm rot="20770205">
            <a:off x="1594492" y="1419683"/>
            <a:ext cx="3086700" cy="1654698"/>
          </a:xfrm>
        </p:spPr>
        <p:txBody>
          <a:bodyPr/>
          <a:lstStyle/>
          <a:p>
            <a:pPr marL="0" indent="0" algn="ctr">
              <a:buNone/>
            </a:pPr>
            <a:r>
              <a:rPr lang="de-DE" sz="1400" dirty="0">
                <a:solidFill>
                  <a:schemeClr val="tx1"/>
                </a:solidFill>
              </a:rPr>
              <a:t>„Eine der </a:t>
            </a:r>
            <a:r>
              <a:rPr lang="de-DE" sz="1400" dirty="0" err="1">
                <a:solidFill>
                  <a:schemeClr val="tx1"/>
                </a:solidFill>
              </a:rPr>
              <a:t>Vollkommenheiten</a:t>
            </a:r>
            <a:r>
              <a:rPr lang="de-DE" sz="1400" dirty="0">
                <a:solidFill>
                  <a:schemeClr val="tx1"/>
                </a:solidFill>
              </a:rPr>
              <a:t> Gottes </a:t>
            </a:r>
            <a:r>
              <a:rPr lang="de-DE" sz="1400" dirty="0" smtClean="0">
                <a:solidFill>
                  <a:schemeClr val="tx1"/>
                </a:solidFill>
              </a:rPr>
              <a:t>ist </a:t>
            </a:r>
            <a:r>
              <a:rPr lang="de-DE" sz="1400" dirty="0">
                <a:solidFill>
                  <a:schemeClr val="tx1"/>
                </a:solidFill>
              </a:rPr>
              <a:t>die Freiheit vom Zwang, </a:t>
            </a:r>
          </a:p>
          <a:p>
            <a:pPr marL="0" indent="0" algn="ctr">
              <a:buNone/>
            </a:pPr>
            <a:r>
              <a:rPr lang="de-DE" sz="1400" dirty="0">
                <a:solidFill>
                  <a:schemeClr val="tx1"/>
                </a:solidFill>
              </a:rPr>
              <a:t>sich aller Dinge bemächtigen </a:t>
            </a:r>
            <a:endParaRPr lang="de-DE" sz="1400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de-DE" sz="1400" dirty="0" smtClean="0">
                <a:solidFill>
                  <a:schemeClr val="tx1"/>
                </a:solidFill>
              </a:rPr>
              <a:t>zu </a:t>
            </a:r>
            <a:r>
              <a:rPr lang="de-DE" sz="1400" dirty="0">
                <a:solidFill>
                  <a:schemeClr val="tx1"/>
                </a:solidFill>
              </a:rPr>
              <a:t>müssen,</a:t>
            </a:r>
          </a:p>
          <a:p>
            <a:pPr marL="0" indent="0" algn="ctr">
              <a:buNone/>
            </a:pPr>
            <a:r>
              <a:rPr lang="de-DE" sz="1400" dirty="0">
                <a:solidFill>
                  <a:schemeClr val="tx1"/>
                </a:solidFill>
              </a:rPr>
              <a:t> oder die Fähigkeit loslassen, </a:t>
            </a:r>
          </a:p>
          <a:p>
            <a:pPr marL="0" indent="0" algn="ctr">
              <a:buNone/>
            </a:pPr>
            <a:r>
              <a:rPr lang="de-DE" sz="1400" dirty="0">
                <a:solidFill>
                  <a:schemeClr val="tx1"/>
                </a:solidFill>
              </a:rPr>
              <a:t>freigeben zu können</a:t>
            </a:r>
            <a:r>
              <a:rPr lang="de-DE" sz="1400" dirty="0" smtClean="0">
                <a:solidFill>
                  <a:schemeClr val="tx1"/>
                </a:solidFill>
              </a:rPr>
              <a:t>.“</a:t>
            </a:r>
            <a:br>
              <a:rPr lang="de-DE" sz="1400" dirty="0" smtClean="0">
                <a:solidFill>
                  <a:schemeClr val="tx1"/>
                </a:solidFill>
              </a:rPr>
            </a:br>
            <a:r>
              <a:rPr lang="de-DE" sz="1400" dirty="0" smtClean="0">
                <a:solidFill>
                  <a:schemeClr val="tx1"/>
                </a:solidFill>
              </a:rPr>
              <a:t> </a:t>
            </a:r>
            <a:endParaRPr lang="de-DE" sz="1400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de-DE" sz="1400" dirty="0">
                <a:solidFill>
                  <a:schemeClr val="tx1"/>
                </a:solidFill>
              </a:rPr>
              <a:t>(Kurt Marti)</a:t>
            </a:r>
          </a:p>
          <a:p>
            <a:pPr marL="0" indent="0">
              <a:buNone/>
            </a:pPr>
            <a:endParaRPr lang="de-DE" sz="1400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10072150" y="3870731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5912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902775" y="302374"/>
            <a:ext cx="5718600" cy="739441"/>
          </a:xfrm>
        </p:spPr>
        <p:txBody>
          <a:bodyPr/>
          <a:lstStyle/>
          <a:p>
            <a:r>
              <a:rPr lang="de-DE" dirty="0"/>
              <a:t>Koordinaten der „Zeit für Freiräume </a:t>
            </a:r>
            <a:r>
              <a:rPr lang="de-DE" dirty="0" smtClean="0"/>
              <a:t>2019...</a:t>
            </a:r>
            <a:r>
              <a:rPr lang="de-DE" dirty="0"/>
              <a:t>um des Menschen willen“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2902950" y="1191718"/>
            <a:ext cx="2823294" cy="3747541"/>
          </a:xfrm>
        </p:spPr>
        <p:txBody>
          <a:bodyPr/>
          <a:lstStyle/>
          <a:p>
            <a:pPr>
              <a:lnSpc>
                <a:spcPct val="150000"/>
              </a:lnSpc>
              <a:buSzPct val="75000"/>
            </a:pPr>
            <a:r>
              <a:rPr lang="de-DE" sz="1350" dirty="0"/>
              <a:t>Es ist freiwillig</a:t>
            </a:r>
            <a:r>
              <a:rPr lang="de-DE" sz="1350" dirty="0" smtClean="0"/>
              <a:t>.</a:t>
            </a:r>
            <a:endParaRPr lang="de-DE" sz="1350" dirty="0"/>
          </a:p>
          <a:p>
            <a:pPr>
              <a:lnSpc>
                <a:spcPct val="150000"/>
              </a:lnSpc>
              <a:buSzPct val="75000"/>
            </a:pPr>
            <a:r>
              <a:rPr lang="de-DE" sz="1350" dirty="0"/>
              <a:t>Es ist leicht. </a:t>
            </a:r>
          </a:p>
          <a:p>
            <a:pPr>
              <a:lnSpc>
                <a:spcPct val="150000"/>
              </a:lnSpc>
              <a:buSzPct val="75000"/>
            </a:pPr>
            <a:r>
              <a:rPr lang="de-DE" sz="1350" dirty="0"/>
              <a:t>Es ist spielerisch</a:t>
            </a:r>
            <a:r>
              <a:rPr lang="de-DE" sz="1350" dirty="0" smtClean="0"/>
              <a:t>.</a:t>
            </a:r>
            <a:endParaRPr lang="de-DE" sz="1350" dirty="0"/>
          </a:p>
          <a:p>
            <a:pPr>
              <a:lnSpc>
                <a:spcPct val="150000"/>
              </a:lnSpc>
              <a:buSzPct val="75000"/>
            </a:pPr>
            <a:r>
              <a:rPr lang="de-DE" sz="1350" dirty="0"/>
              <a:t>Es kann schief gehen.  </a:t>
            </a:r>
          </a:p>
          <a:p>
            <a:pPr>
              <a:spcBef>
                <a:spcPts val="600"/>
              </a:spcBef>
              <a:buSzPct val="75000"/>
            </a:pPr>
            <a:r>
              <a:rPr lang="de-DE" sz="1350" dirty="0"/>
              <a:t>Die Lust am Experiment ist erlaubt</a:t>
            </a:r>
            <a:r>
              <a:rPr lang="de-DE" sz="1350" dirty="0" smtClean="0"/>
              <a:t>.</a:t>
            </a:r>
            <a:endParaRPr lang="de-DE" sz="1350" dirty="0"/>
          </a:p>
          <a:p>
            <a:pPr>
              <a:spcBef>
                <a:spcPts val="600"/>
              </a:spcBef>
              <a:buSzPct val="75000"/>
            </a:pPr>
            <a:r>
              <a:rPr lang="de-DE" sz="1350" dirty="0" smtClean="0"/>
              <a:t>Es </a:t>
            </a:r>
            <a:r>
              <a:rPr lang="de-DE" sz="1350" dirty="0"/>
              <a:t>hat den Einzelnen um </a:t>
            </a:r>
            <a:r>
              <a:rPr lang="de-DE" sz="1350" dirty="0" smtClean="0"/>
              <a:t>seiner </a:t>
            </a:r>
            <a:r>
              <a:rPr lang="de-DE" sz="1350" dirty="0"/>
              <a:t>selbst willen und in seinem Verhältnis zu Anderen im Blick – „um des Menschen willen</a:t>
            </a:r>
            <a:r>
              <a:rPr lang="de-DE" sz="1350" dirty="0" smtClean="0"/>
              <a:t>“.</a:t>
            </a:r>
            <a:endParaRPr lang="de-DE" sz="1350" dirty="0"/>
          </a:p>
        </p:txBody>
      </p:sp>
      <p:pic>
        <p:nvPicPr>
          <p:cNvPr id="5" name="Bild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140" y="1509475"/>
            <a:ext cx="1627656" cy="1624420"/>
          </a:xfrm>
          <a:prstGeom prst="rect">
            <a:avLst/>
          </a:prstGeom>
        </p:spPr>
      </p:pic>
      <p:sp>
        <p:nvSpPr>
          <p:cNvPr id="6" name="Textplatzhalter 2"/>
          <p:cNvSpPr txBox="1">
            <a:spLocks/>
          </p:cNvSpPr>
          <p:nvPr/>
        </p:nvSpPr>
        <p:spPr>
          <a:xfrm>
            <a:off x="5873500" y="1191717"/>
            <a:ext cx="2823294" cy="374754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65000"/>
              <a:buFontTx/>
              <a:buBlip>
                <a:blip r:embed="rId3"/>
              </a:buBlip>
              <a:defRPr sz="1800" b="0" i="0" u="none" strike="noStrike" cap="none">
                <a:solidFill>
                  <a:schemeClr val="tx1"/>
                </a:solidFill>
                <a:latin typeface="Muli"/>
                <a:ea typeface="Muli"/>
                <a:cs typeface="Muli"/>
                <a:sym typeface="Mul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Muli"/>
              <a:buChar char="○"/>
              <a:defRPr sz="1800" b="0" i="0" u="none" strike="noStrike" cap="none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Muli"/>
              <a:buChar char="■"/>
              <a:defRPr sz="1800" b="0" i="0" u="none" strike="noStrike" cap="none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Muli"/>
              <a:buChar char="●"/>
              <a:defRPr sz="1800" b="0" i="0" u="none" strike="noStrike" cap="none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Muli"/>
              <a:buChar char="○"/>
              <a:defRPr sz="1800" b="0" i="0" u="none" strike="noStrike" cap="none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Muli"/>
              <a:buChar char="■"/>
              <a:defRPr sz="1800" b="0" i="0" u="none" strike="noStrike" cap="none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Muli"/>
              <a:buChar char="●"/>
              <a:defRPr sz="1800" b="0" i="0" u="none" strike="noStrike" cap="none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Muli"/>
              <a:buChar char="○"/>
              <a:defRPr sz="1800" b="0" i="0" u="none" strike="noStrike" cap="none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Muli"/>
              <a:buChar char="■"/>
              <a:defRPr sz="1800" b="0" i="0" u="none" strike="noStrike" cap="none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pPr>
              <a:buSzPct val="75000"/>
            </a:pPr>
            <a:r>
              <a:rPr lang="de-DE" sz="1350" dirty="0">
                <a:latin typeface="Frutiger Linotype" charset="0"/>
                <a:ea typeface="Frutiger Linotype" charset="0"/>
                <a:cs typeface="Frutiger Linotype" charset="0"/>
              </a:rPr>
              <a:t>Ich lasse vielleicht eine Kleinigkeit weg</a:t>
            </a:r>
            <a:r>
              <a:rPr lang="de-DE" sz="1350" dirty="0" smtClean="0">
                <a:latin typeface="Frutiger Linotype" charset="0"/>
                <a:ea typeface="Frutiger Linotype" charset="0"/>
                <a:cs typeface="Frutiger Linotype" charset="0"/>
              </a:rPr>
              <a:t>.</a:t>
            </a:r>
            <a:endParaRPr lang="de-DE" sz="1350" dirty="0">
              <a:latin typeface="Frutiger Linotype" charset="0"/>
              <a:ea typeface="Frutiger Linotype" charset="0"/>
              <a:cs typeface="Frutiger Linotype" charset="0"/>
            </a:endParaRPr>
          </a:p>
          <a:p>
            <a:pPr>
              <a:spcBef>
                <a:spcPts val="600"/>
              </a:spcBef>
              <a:buSzPct val="75000"/>
            </a:pPr>
            <a:r>
              <a:rPr lang="de-DE" sz="1350" dirty="0">
                <a:latin typeface="Frutiger Linotype" charset="0"/>
                <a:ea typeface="Frutiger Linotype" charset="0"/>
                <a:cs typeface="Frutiger Linotype" charset="0"/>
              </a:rPr>
              <a:t>Ich mache etwas anders oder etwas Anderes</a:t>
            </a:r>
            <a:r>
              <a:rPr lang="de-DE" sz="1350" dirty="0" smtClean="0">
                <a:latin typeface="Frutiger Linotype" charset="0"/>
                <a:ea typeface="Frutiger Linotype" charset="0"/>
                <a:cs typeface="Frutiger Linotype" charset="0"/>
              </a:rPr>
              <a:t>.</a:t>
            </a:r>
            <a:endParaRPr lang="de-DE" sz="1350" dirty="0">
              <a:latin typeface="Frutiger Linotype" charset="0"/>
              <a:ea typeface="Frutiger Linotype" charset="0"/>
              <a:cs typeface="Frutiger Linotype" charset="0"/>
            </a:endParaRPr>
          </a:p>
          <a:p>
            <a:pPr>
              <a:spcBef>
                <a:spcPts val="600"/>
              </a:spcBef>
              <a:buSzPct val="75000"/>
            </a:pPr>
            <a:r>
              <a:rPr lang="de-DE" sz="1350" dirty="0">
                <a:latin typeface="Frutiger Linotype" charset="0"/>
                <a:ea typeface="Frutiger Linotype" charset="0"/>
                <a:cs typeface="Frutiger Linotype" charset="0"/>
              </a:rPr>
              <a:t>„</a:t>
            </a:r>
            <a:r>
              <a:rPr lang="de-DE" sz="1350" dirty="0" err="1">
                <a:latin typeface="Frutiger Linotype" charset="0"/>
                <a:ea typeface="Frutiger Linotype" charset="0"/>
                <a:cs typeface="Frutiger Linotype" charset="0"/>
              </a:rPr>
              <a:t>one</a:t>
            </a:r>
            <a:r>
              <a:rPr lang="de-DE" sz="1350" dirty="0">
                <a:latin typeface="Frutiger Linotype" charset="0"/>
                <a:ea typeface="Frutiger Linotype" charset="0"/>
                <a:cs typeface="Frutiger Linotype" charset="0"/>
              </a:rPr>
              <a:t> in – </a:t>
            </a:r>
            <a:r>
              <a:rPr lang="de-DE" sz="1350" dirty="0" err="1">
                <a:latin typeface="Frutiger Linotype" charset="0"/>
                <a:ea typeface="Frutiger Linotype" charset="0"/>
                <a:cs typeface="Frutiger Linotype" charset="0"/>
              </a:rPr>
              <a:t>two</a:t>
            </a:r>
            <a:r>
              <a:rPr lang="de-DE" sz="1350" dirty="0">
                <a:latin typeface="Frutiger Linotype" charset="0"/>
                <a:ea typeface="Frutiger Linotype" charset="0"/>
                <a:cs typeface="Frutiger Linotype" charset="0"/>
              </a:rPr>
              <a:t> out“: wenn ich etwas Neues beginne, lasse ich zwei alte Aktivitäten weg </a:t>
            </a:r>
            <a:endParaRPr lang="de-DE" sz="1350" dirty="0" smtClean="0">
              <a:latin typeface="Frutiger Linotype" charset="0"/>
              <a:ea typeface="Frutiger Linotype" charset="0"/>
              <a:cs typeface="Frutiger Linotype" charset="0"/>
            </a:endParaRPr>
          </a:p>
          <a:p>
            <a:pPr>
              <a:spcBef>
                <a:spcPts val="600"/>
              </a:spcBef>
              <a:buSzPct val="75000"/>
            </a:pPr>
            <a:r>
              <a:rPr lang="de-DE" sz="1350" dirty="0" smtClean="0">
                <a:latin typeface="Frutiger Linotype" charset="0"/>
                <a:ea typeface="Frutiger Linotype" charset="0"/>
                <a:cs typeface="Frutiger Linotype" charset="0"/>
              </a:rPr>
              <a:t>Ich  </a:t>
            </a:r>
            <a:r>
              <a:rPr lang="de-DE" sz="1350" dirty="0">
                <a:latin typeface="Frutiger Linotype" charset="0"/>
                <a:ea typeface="Frutiger Linotype" charset="0"/>
                <a:cs typeface="Frutiger Linotype" charset="0"/>
              </a:rPr>
              <a:t>schaue der Funktionalisierung über die Schulter </a:t>
            </a:r>
            <a:r>
              <a:rPr lang="de-DE" sz="1350" dirty="0" smtClean="0">
                <a:latin typeface="Frutiger Linotype" charset="0"/>
                <a:ea typeface="Frutiger Linotype" charset="0"/>
                <a:cs typeface="Frutiger Linotype" charset="0"/>
              </a:rPr>
              <a:t>und </a:t>
            </a:r>
            <a:r>
              <a:rPr lang="de-DE" sz="1350" dirty="0">
                <a:latin typeface="Frutiger Linotype" charset="0"/>
                <a:ea typeface="Frutiger Linotype" charset="0"/>
                <a:cs typeface="Frutiger Linotype" charset="0"/>
              </a:rPr>
              <a:t>nehme Fallstricke der Selbstoptimierung humorvoll in Kauf.</a:t>
            </a:r>
            <a:br>
              <a:rPr lang="de-DE" sz="1350" dirty="0">
                <a:latin typeface="Frutiger Linotype" charset="0"/>
                <a:ea typeface="Frutiger Linotype" charset="0"/>
                <a:cs typeface="Frutiger Linotype" charset="0"/>
              </a:rPr>
            </a:br>
            <a:endParaRPr lang="de-DE" sz="1350" dirty="0">
              <a:effectLst/>
              <a:latin typeface="Frutiger Linotype" charset="0"/>
              <a:ea typeface="Frutiger Linotype" charset="0"/>
              <a:cs typeface="Frutiger Linotyp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3923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902775" y="302374"/>
            <a:ext cx="5718600" cy="739441"/>
          </a:xfrm>
        </p:spPr>
        <p:txBody>
          <a:bodyPr/>
          <a:lstStyle/>
          <a:p>
            <a:r>
              <a:rPr lang="de-DE" dirty="0" smtClean="0"/>
              <a:t>Beispiele – Erfahrungen </a:t>
            </a:r>
            <a:r>
              <a:rPr lang="de-DE" b="0" dirty="0" smtClean="0"/>
              <a:t/>
            </a:r>
            <a:br>
              <a:rPr lang="de-DE" b="0" dirty="0" smtClean="0"/>
            </a:br>
            <a:r>
              <a:rPr lang="de-DE" sz="1400" b="0" dirty="0" smtClean="0"/>
              <a:t>... </a:t>
            </a:r>
            <a:r>
              <a:rPr lang="de-DE" sz="1400" b="0" dirty="0"/>
              <a:t>„um des Menschen willen“ allein oder gemeinsam Zeiten oder Orte, Abläufe oder Gewohnheiten verändern: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400" smtClean="0"/>
              <a:t>Anderes </a:t>
            </a:r>
            <a:r>
              <a:rPr lang="de-DE" sz="1400" dirty="0" smtClean="0"/>
              <a:t>anders, an anderen Orten: Gottesdienste dort feiern, wo gerade viel zu tun ist, zum Beispiel  auf der Baustelle.  </a:t>
            </a:r>
          </a:p>
          <a:p>
            <a:pPr>
              <a:spcBef>
                <a:spcPts val="600"/>
              </a:spcBef>
            </a:pPr>
            <a:r>
              <a:rPr lang="de-DE" sz="1400" dirty="0" smtClean="0"/>
              <a:t>Sitzungskultur: Der Kirchenvorstand tagt von 19 bis 21 Uhr. Was nicht besprochen wird, fällt weg oder wird nachgeholt. </a:t>
            </a:r>
          </a:p>
          <a:p>
            <a:pPr>
              <a:spcBef>
                <a:spcPts val="600"/>
              </a:spcBef>
            </a:pPr>
            <a:r>
              <a:rPr lang="de-DE" sz="1400" dirty="0" smtClean="0"/>
              <a:t>Weniger Aktivität, mehr Intensität: ein Gottesdienst mit gemeinsamem Essen ersetzt für einige Zeit die Gruppen und Kreise. </a:t>
            </a:r>
          </a:p>
          <a:p>
            <a:pPr>
              <a:spcBef>
                <a:spcPts val="600"/>
              </a:spcBef>
            </a:pPr>
            <a:r>
              <a:rPr lang="de-DE" sz="1400" dirty="0" smtClean="0"/>
              <a:t>Stille suchen und finden: zu einem festen Zeitpunkt in der Kirche, z.B. jeden Freitagmorgen um 8 Uhr. </a:t>
            </a:r>
          </a:p>
          <a:p>
            <a:pPr>
              <a:spcBef>
                <a:spcPts val="600"/>
              </a:spcBef>
            </a:pPr>
            <a:r>
              <a:rPr lang="de-DE" sz="1400" dirty="0" smtClean="0"/>
              <a:t>Auszeiten nehmen und zugestehen: über Freiräume sprechen in Gemeinden, Regionen und Kirchenkreis </a:t>
            </a:r>
            <a:r>
              <a:rPr lang="de-DE" dirty="0"/>
              <a:t/>
            </a:r>
            <a:br>
              <a:rPr lang="de-DE" dirty="0"/>
            </a:br>
            <a:endParaRPr lang="de-DE" dirty="0"/>
          </a:p>
          <a:p>
            <a:pPr>
              <a:buSzPct val="75000"/>
            </a:pPr>
            <a:endParaRPr lang="de-DE" dirty="0"/>
          </a:p>
        </p:txBody>
      </p:sp>
      <p:pic>
        <p:nvPicPr>
          <p:cNvPr id="5" name="Bild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140" y="1509475"/>
            <a:ext cx="1627656" cy="1624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036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Was </a:t>
            </a:r>
            <a:r>
              <a:rPr lang="de-DE" smtClean="0"/>
              <a:t>andere getan </a:t>
            </a:r>
            <a:r>
              <a:rPr lang="de-DE" dirty="0" smtClean="0"/>
              <a:t>haben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„Wir sind dann mal bei uns“ – Kirchengemeinde Waren/ Müritz (Pastor Leif Rother)</a:t>
            </a:r>
          </a:p>
          <a:p>
            <a:pPr>
              <a:spcBef>
                <a:spcPts val="600"/>
              </a:spcBef>
            </a:pPr>
            <a:r>
              <a:rPr lang="de-DE" dirty="0" smtClean="0"/>
              <a:t>Zukunftsgespräch „Damit sie zu Atem kommen“ Bistum Osnabrück 2015/16</a:t>
            </a:r>
          </a:p>
          <a:p>
            <a:pPr>
              <a:spcBef>
                <a:spcPts val="600"/>
              </a:spcBef>
            </a:pPr>
            <a:r>
              <a:rPr lang="de-DE" dirty="0" smtClean="0"/>
              <a:t>Woche der Stille: Zürich, Freiburg, Wiesbaden</a:t>
            </a:r>
          </a:p>
          <a:p>
            <a:pPr>
              <a:spcBef>
                <a:spcPts val="600"/>
              </a:spcBef>
            </a:pPr>
            <a:r>
              <a:rPr lang="de-DE" dirty="0" smtClean="0"/>
              <a:t>„Musterbrecher“ in der Wirtschaft – Routinen auf den Prüfstand stellen, Visionen statt Ziele</a:t>
            </a:r>
            <a:endParaRPr lang="de-DE" dirty="0"/>
          </a:p>
        </p:txBody>
      </p:sp>
      <p:pic>
        <p:nvPicPr>
          <p:cNvPr id="4" name="Bild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140" y="1509475"/>
            <a:ext cx="1627656" cy="1624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082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Das eigene Anliegen finden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Keine Freiräume in Sicht? Vielleicht ist das ein  Thema für 2019?</a:t>
            </a:r>
          </a:p>
          <a:p>
            <a:pPr>
              <a:spcBef>
                <a:spcPts val="600"/>
              </a:spcBef>
            </a:pPr>
            <a:r>
              <a:rPr lang="de-DE" dirty="0"/>
              <a:t>Frei sein für das, was uns am Herzen liegt. In der KiTa, in der Pflege…  </a:t>
            </a:r>
          </a:p>
          <a:p>
            <a:pPr>
              <a:spcBef>
                <a:spcPts val="600"/>
              </a:spcBef>
            </a:pPr>
            <a:r>
              <a:rPr lang="de-DE" dirty="0" smtClean="0"/>
              <a:t>Frei werden von: zu viel Konsum, zu viel Kunststoff, zu viel…</a:t>
            </a:r>
          </a:p>
        </p:txBody>
      </p:sp>
      <p:pic>
        <p:nvPicPr>
          <p:cNvPr id="4" name="Bild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140" y="1509475"/>
            <a:ext cx="1627656" cy="1624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089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idx="1"/>
          </p:nvPr>
        </p:nvSpPr>
        <p:spPr>
          <a:xfrm>
            <a:off x="5169235" y="1235621"/>
            <a:ext cx="3607441" cy="3703303"/>
          </a:xfrm>
        </p:spPr>
        <p:txBody>
          <a:bodyPr/>
          <a:lstStyle/>
          <a:p>
            <a:pPr>
              <a:buSzPct val="75000"/>
              <a:buBlip>
                <a:blip r:embed="rId2"/>
              </a:buBlip>
            </a:pPr>
            <a:r>
              <a:rPr lang="de-DE" sz="1400" dirty="0">
                <a:solidFill>
                  <a:schemeClr val="tx1"/>
                </a:solidFill>
              </a:rPr>
              <a:t>Ein Projekt, das kein Projekt ist: </a:t>
            </a:r>
            <a:r>
              <a:rPr lang="de-DE" sz="1400" dirty="0" smtClean="0">
                <a:solidFill>
                  <a:schemeClr val="tx1"/>
                </a:solidFill>
              </a:rPr>
              <a:t/>
            </a:r>
            <a:br>
              <a:rPr lang="de-DE" sz="1400" dirty="0" smtClean="0">
                <a:solidFill>
                  <a:schemeClr val="tx1"/>
                </a:solidFill>
              </a:rPr>
            </a:br>
            <a:r>
              <a:rPr lang="de-DE" sz="1400" dirty="0" smtClean="0">
                <a:solidFill>
                  <a:schemeClr val="tx1"/>
                </a:solidFill>
              </a:rPr>
              <a:t>der </a:t>
            </a:r>
            <a:r>
              <a:rPr lang="de-DE" sz="1400" dirty="0">
                <a:solidFill>
                  <a:schemeClr val="tx1"/>
                </a:solidFill>
              </a:rPr>
              <a:t>Ausgang ist offen </a:t>
            </a:r>
            <a:br>
              <a:rPr lang="de-DE" sz="1400" dirty="0">
                <a:solidFill>
                  <a:schemeClr val="tx1"/>
                </a:solidFill>
              </a:rPr>
            </a:br>
            <a:endParaRPr lang="de-DE" sz="1400" dirty="0">
              <a:solidFill>
                <a:schemeClr val="tx1"/>
              </a:solidFill>
            </a:endParaRPr>
          </a:p>
          <a:p>
            <a:pPr>
              <a:buSzPct val="75000"/>
              <a:buBlip>
                <a:blip r:embed="rId2"/>
              </a:buBlip>
            </a:pPr>
            <a:r>
              <a:rPr lang="de-DE" sz="1400" dirty="0">
                <a:solidFill>
                  <a:schemeClr val="tx1"/>
                </a:solidFill>
              </a:rPr>
              <a:t>Partizipation: Kommunikation und Beteiligung auf allen Ebenen</a:t>
            </a:r>
            <a:br>
              <a:rPr lang="de-DE" sz="1400" dirty="0">
                <a:solidFill>
                  <a:schemeClr val="tx1"/>
                </a:solidFill>
              </a:rPr>
            </a:br>
            <a:endParaRPr lang="de-DE" sz="1400" dirty="0">
              <a:solidFill>
                <a:schemeClr val="tx1"/>
              </a:solidFill>
            </a:endParaRPr>
          </a:p>
          <a:p>
            <a:pPr>
              <a:buSzPct val="75000"/>
              <a:buBlip>
                <a:blip r:embed="rId2"/>
              </a:buBlip>
            </a:pPr>
            <a:r>
              <a:rPr lang="de-DE" sz="1400" dirty="0">
                <a:solidFill>
                  <a:schemeClr val="tx1"/>
                </a:solidFill>
              </a:rPr>
              <a:t>Freiwilligkeit: es ist eine Erlaubnis, die jede und jeder sich selbst </a:t>
            </a:r>
            <a:r>
              <a:rPr lang="de-DE" sz="1400" dirty="0" smtClean="0">
                <a:solidFill>
                  <a:schemeClr val="tx1"/>
                </a:solidFill>
              </a:rPr>
              <a:t>geben </a:t>
            </a:r>
            <a:r>
              <a:rPr lang="de-DE" sz="1400" dirty="0">
                <a:solidFill>
                  <a:schemeClr val="tx1"/>
                </a:solidFill>
              </a:rPr>
              <a:t>kann</a:t>
            </a:r>
            <a:br>
              <a:rPr lang="de-DE" sz="1400" dirty="0">
                <a:solidFill>
                  <a:schemeClr val="tx1"/>
                </a:solidFill>
              </a:rPr>
            </a:br>
            <a:endParaRPr lang="de-DE" sz="1400" dirty="0">
              <a:solidFill>
                <a:schemeClr val="tx1"/>
              </a:solidFill>
            </a:endParaRPr>
          </a:p>
          <a:p>
            <a:pPr>
              <a:buSzPct val="75000"/>
              <a:buBlip>
                <a:blip r:embed="rId2"/>
              </a:buBlip>
            </a:pPr>
            <a:r>
              <a:rPr lang="de-DE" sz="1400" dirty="0" smtClean="0">
                <a:solidFill>
                  <a:schemeClr val="tx1"/>
                </a:solidFill>
              </a:rPr>
              <a:t>Selbstwirksamkeit: </a:t>
            </a:r>
            <a:r>
              <a:rPr lang="de-DE" sz="1400" dirty="0">
                <a:solidFill>
                  <a:schemeClr val="tx1"/>
                </a:solidFill>
              </a:rPr>
              <a:t>jede und jeder ist Experte der eigenen </a:t>
            </a:r>
            <a:r>
              <a:rPr lang="de-DE" sz="1400" dirty="0" smtClean="0">
                <a:solidFill>
                  <a:schemeClr val="tx1"/>
                </a:solidFill>
              </a:rPr>
              <a:t>Möglichkeiten</a:t>
            </a:r>
            <a:endParaRPr lang="de-DE" sz="1400" dirty="0">
              <a:solidFill>
                <a:schemeClr val="tx1"/>
              </a:solidFill>
            </a:endParaRPr>
          </a:p>
        </p:txBody>
      </p:sp>
      <p:sp>
        <p:nvSpPr>
          <p:cNvPr id="3" name="Titel 1"/>
          <p:cNvSpPr txBox="1">
            <a:spLocks/>
          </p:cNvSpPr>
          <p:nvPr/>
        </p:nvSpPr>
        <p:spPr>
          <a:xfrm>
            <a:off x="5169234" y="302374"/>
            <a:ext cx="3607441" cy="739441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de-DE" sz="2400" dirty="0" smtClean="0">
                <a:solidFill>
                  <a:schemeClr val="tx1"/>
                </a:solidFill>
                <a:latin typeface="Frutiger Linotype" charset="0"/>
                <a:ea typeface="Frutiger Linotype" charset="0"/>
                <a:cs typeface="Frutiger Linotype" charset="0"/>
              </a:rPr>
              <a:t>Prinzipien &amp; Leitfragen</a:t>
            </a:r>
            <a:endParaRPr lang="de-DE" sz="2400" dirty="0">
              <a:solidFill>
                <a:schemeClr val="tx1"/>
              </a:solidFill>
              <a:latin typeface="Frutiger Linotype" charset="0"/>
              <a:ea typeface="Frutiger Linotype" charset="0"/>
              <a:cs typeface="Frutiger Linotyp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9885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Angebote der Landeskirche</a:t>
            </a:r>
            <a:r>
              <a:rPr lang="de-DE" u="sng" dirty="0" smtClean="0"/>
              <a:t/>
            </a:r>
            <a:br>
              <a:rPr lang="de-DE" u="sng" dirty="0" smtClean="0"/>
            </a:br>
            <a:r>
              <a:rPr lang="de-DE" sz="1200" dirty="0"/>
              <a:t/>
            </a:r>
            <a:br>
              <a:rPr lang="de-DE" sz="1200" dirty="0"/>
            </a:br>
            <a:endParaRPr lang="de-DE" sz="120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400" dirty="0" smtClean="0">
                <a:hlinkClick r:id="rId2"/>
              </a:rPr>
              <a:t>www.freiraeume2019.de</a:t>
            </a:r>
            <a:endParaRPr lang="de-DE" sz="1400" dirty="0" smtClean="0"/>
          </a:p>
          <a:p>
            <a:pPr>
              <a:spcBef>
                <a:spcPts val="600"/>
              </a:spcBef>
            </a:pPr>
            <a:r>
              <a:rPr lang="de-DE" sz="1400" dirty="0" smtClean="0"/>
              <a:t>Begleitbuch</a:t>
            </a:r>
            <a:r>
              <a:rPr lang="de-DE" sz="1400" dirty="0"/>
              <a:t>, </a:t>
            </a:r>
            <a:r>
              <a:rPr lang="de-DE" sz="1400" dirty="0" smtClean="0"/>
              <a:t>Plakate, Handreichung, …</a:t>
            </a:r>
          </a:p>
          <a:p>
            <a:pPr>
              <a:spcBef>
                <a:spcPts val="600"/>
              </a:spcBef>
            </a:pPr>
            <a:r>
              <a:rPr lang="de-DE" sz="1400" dirty="0" smtClean="0"/>
              <a:t>Gottesdienstentwurf, ein Lied und noch mehr: </a:t>
            </a:r>
            <a:r>
              <a:rPr lang="de-DE" sz="1400" dirty="0" smtClean="0">
                <a:hlinkClick r:id="rId3"/>
              </a:rPr>
              <a:t>www.michaeliskloster.de</a:t>
            </a:r>
            <a:r>
              <a:rPr lang="de-DE" sz="1400" dirty="0" smtClean="0"/>
              <a:t> </a:t>
            </a:r>
            <a:endParaRPr lang="de-DE" sz="1400" dirty="0"/>
          </a:p>
          <a:p>
            <a:pPr>
              <a:spcBef>
                <a:spcPts val="600"/>
              </a:spcBef>
            </a:pPr>
            <a:r>
              <a:rPr lang="de-DE" sz="1400" dirty="0"/>
              <a:t>Angebote der Einrichtungen in den Bereichen Bildung und Fortbildung, Pilgerarbeit usw. </a:t>
            </a:r>
          </a:p>
          <a:p>
            <a:pPr>
              <a:spcBef>
                <a:spcPts val="600"/>
              </a:spcBef>
            </a:pPr>
            <a:r>
              <a:rPr lang="de-DE" sz="1400" dirty="0"/>
              <a:t>Beratung bei der Erarbeitung eigener Schwerpunkte in den </a:t>
            </a:r>
            <a:r>
              <a:rPr lang="de-DE" sz="1400" dirty="0" smtClean="0"/>
              <a:t>Kirchenkreisen</a:t>
            </a:r>
          </a:p>
          <a:p>
            <a:pPr>
              <a:spcBef>
                <a:spcPts val="600"/>
              </a:spcBef>
            </a:pPr>
            <a:r>
              <a:rPr lang="de-DE" sz="1400" dirty="0" smtClean="0"/>
              <a:t>Dabeisein! #freiräume2019 #</a:t>
            </a:r>
            <a:r>
              <a:rPr lang="de-DE" sz="1400" dirty="0" err="1" smtClean="0"/>
              <a:t>zeitfürfreiräume</a:t>
            </a:r>
            <a:endParaRPr lang="de-DE" sz="1400" dirty="0"/>
          </a:p>
          <a:p>
            <a:endParaRPr lang="de-DE" dirty="0"/>
          </a:p>
        </p:txBody>
      </p:sp>
      <p:pic>
        <p:nvPicPr>
          <p:cNvPr id="4" name="Bild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303" y="1308251"/>
            <a:ext cx="1627656" cy="1624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324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9" y="165004"/>
            <a:ext cx="7095971" cy="4723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38732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u="sng" dirty="0"/>
              <a:t>Sieben Hilfen zum Tun und Lassen </a:t>
            </a:r>
            <a:r>
              <a:rPr lang="de-DE" u="sng" dirty="0" smtClean="0"/>
              <a:t/>
            </a:r>
            <a:br>
              <a:rPr lang="de-DE" u="sng" dirty="0" smtClean="0"/>
            </a:br>
            <a:r>
              <a:rPr lang="de-DE" sz="1200" dirty="0" smtClean="0"/>
              <a:t>(</a:t>
            </a:r>
            <a:r>
              <a:rPr lang="de-DE" sz="1200" dirty="0"/>
              <a:t>Julie Kirchberg, </a:t>
            </a:r>
            <a:r>
              <a:rPr lang="de-DE" sz="1200" dirty="0" smtClean="0"/>
              <a:t>Begleitbuch zum Zukunftsgespräch 2015/ 16, Bistum Osnabrück, </a:t>
            </a:r>
            <a:r>
              <a:rPr lang="de-DE" sz="1200" dirty="0"/>
              <a:t>S. 89)</a:t>
            </a:r>
            <a:br>
              <a:rPr lang="de-DE" sz="1200" dirty="0"/>
            </a:br>
            <a:endParaRPr lang="de-DE" sz="120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2902949" y="1308252"/>
            <a:ext cx="5718425" cy="3646303"/>
          </a:xfrm>
        </p:spPr>
        <p:txBody>
          <a:bodyPr/>
          <a:lstStyle/>
          <a:p>
            <a:pPr lvl="0"/>
            <a:r>
              <a:rPr lang="de-DE" sz="1400" dirty="0" smtClean="0"/>
              <a:t>Den </a:t>
            </a:r>
            <a:r>
              <a:rPr lang="de-DE" sz="1400" dirty="0"/>
              <a:t>eigenen Kalender befragen: welche Termine will ich lassen? Termine mit mir selbst einplanen!</a:t>
            </a:r>
          </a:p>
          <a:p>
            <a:pPr lvl="0">
              <a:spcBef>
                <a:spcPts val="600"/>
              </a:spcBef>
            </a:pPr>
            <a:r>
              <a:rPr lang="de-DE" sz="1400" dirty="0"/>
              <a:t>Für ausreichend Schlaf sorgen!</a:t>
            </a:r>
          </a:p>
          <a:p>
            <a:pPr lvl="0">
              <a:spcBef>
                <a:spcPts val="600"/>
              </a:spcBef>
            </a:pPr>
            <a:r>
              <a:rPr lang="de-DE" sz="1400" dirty="0"/>
              <a:t>Jeden Tag für ein Minimum an Bewegung sorgen: zu Fuß gehen, das Rad nehmen, sich an der frischen Luft aufhalten.</a:t>
            </a:r>
          </a:p>
          <a:p>
            <a:pPr lvl="0">
              <a:spcBef>
                <a:spcPts val="600"/>
              </a:spcBef>
            </a:pPr>
            <a:r>
              <a:rPr lang="de-DE" sz="1400" dirty="0"/>
              <a:t>Aufmerksamkeit üben: sich Zeit nehmen für ein kurzes Gespräch.</a:t>
            </a:r>
          </a:p>
          <a:p>
            <a:pPr lvl="0">
              <a:spcBef>
                <a:spcPts val="600"/>
              </a:spcBef>
            </a:pPr>
            <a:r>
              <a:rPr lang="de-DE" sz="1400" dirty="0"/>
              <a:t>Kontakt aufnehmen und Kontakt halten mit Gott. Immer zwischendurch und möglichst einmal täglich zu einer festen Zeit.</a:t>
            </a:r>
          </a:p>
          <a:p>
            <a:pPr lvl="0">
              <a:spcBef>
                <a:spcPts val="600"/>
              </a:spcBef>
            </a:pPr>
            <a:r>
              <a:rPr lang="de-DE" sz="1400" dirty="0"/>
              <a:t>Während der Arbeit Hetze vermeiden. Im Team: gemeinsam auf den Rhythmus achten. Pausen nicht vergessen.</a:t>
            </a:r>
          </a:p>
          <a:p>
            <a:pPr lvl="0">
              <a:spcBef>
                <a:spcPts val="600"/>
              </a:spcBef>
            </a:pPr>
            <a:r>
              <a:rPr lang="de-DE" sz="1400" dirty="0"/>
              <a:t>Unterbrechungen setzen: zwischen der einen Tätigkeit und der nächsten, innerhalb einer längeren Sitzung…</a:t>
            </a:r>
          </a:p>
          <a:p>
            <a:endParaRPr lang="de-DE" dirty="0"/>
          </a:p>
        </p:txBody>
      </p:sp>
      <p:pic>
        <p:nvPicPr>
          <p:cNvPr id="4" name="Bild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303" y="1308251"/>
            <a:ext cx="1627656" cy="1624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412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447868" y="3489649"/>
            <a:ext cx="320973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dirty="0" smtClean="0">
                <a:latin typeface="Frutiger Linotype" panose="020B0604030504040204" pitchFamily="34" charset="0"/>
              </a:rPr>
              <a:t>Danke für Ihre Aufmerksamkeit! </a:t>
            </a:r>
          </a:p>
          <a:p>
            <a:endParaRPr lang="de-DE" sz="1800" dirty="0" smtClean="0">
              <a:latin typeface="Frutiger Linotype" panose="020B0604030504040204" pitchFamily="34" charset="0"/>
            </a:endParaRPr>
          </a:p>
          <a:p>
            <a:endParaRPr lang="de-DE" sz="1800" dirty="0">
              <a:latin typeface="Frutiger Linotype" panose="020B0604030504040204" pitchFamily="34" charset="0"/>
            </a:endParaRPr>
          </a:p>
          <a:p>
            <a:r>
              <a:rPr lang="de-DE" sz="1800" dirty="0" smtClean="0">
                <a:latin typeface="Frutiger Linotype" panose="020B0604030504040204" pitchFamily="34" charset="0"/>
              </a:rPr>
              <a:t>www.freiraeume2019.de</a:t>
            </a:r>
            <a:endParaRPr lang="de-DE" sz="1800" dirty="0">
              <a:latin typeface="Frutiger Linotype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238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nquo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967</Words>
  <Application>Microsoft Office PowerPoint</Application>
  <PresentationFormat>Bildschirmpräsentation (16:9)</PresentationFormat>
  <Paragraphs>137</Paragraphs>
  <Slides>24</Slides>
  <Notes>6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24</vt:i4>
      </vt:variant>
    </vt:vector>
  </HeadingPairs>
  <TitlesOfParts>
    <vt:vector size="25" baseType="lpstr">
      <vt:lpstr>Banquo template</vt:lpstr>
      <vt:lpstr>PowerPoint-Präsentation</vt:lpstr>
      <vt:lpstr>PowerPoint-Präsentation</vt:lpstr>
      <vt:lpstr>Freiräume?</vt:lpstr>
      <vt:lpstr>Wir nehmen wahr: Veränderung des Sozialen</vt:lpstr>
      <vt:lpstr>PowerPoint-Präsentation</vt:lpstr>
      <vt:lpstr>Wir nehmen wahr: Kirche in Veränderungen</vt:lpstr>
      <vt:lpstr>Impulse und Motivationen</vt:lpstr>
      <vt:lpstr>EIN JAHR FÜR FREIRÄUME...</vt:lpstr>
      <vt:lpstr>Wo wir gerade stehen: 2017, 18, 19…</vt:lpstr>
      <vt:lpstr>PowerPoint-Präsentation</vt:lpstr>
      <vt:lpstr>„Es ist ein großes, gemeinsames Experiment“  (Landesbischof Ralf Meister vor der Landessynode, 30.11.17)</vt:lpstr>
      <vt:lpstr>Ziel oder Ergebnis</vt:lpstr>
      <vt:lpstr>PowerPoint-Präsentation</vt:lpstr>
      <vt:lpstr>PowerPoint-Präsentation</vt:lpstr>
      <vt:lpstr>Biblisch-poetische Orientierung</vt:lpstr>
      <vt:lpstr>Koordinaten der „Zeit für Freiräume 2019...um des Menschen willen“</vt:lpstr>
      <vt:lpstr>Beispiele – Erfahrungen  ... „um des Menschen willen“ allein oder gemeinsam Zeiten oder Orte, Abläufe oder Gewohnheiten verändern:</vt:lpstr>
      <vt:lpstr>Was andere getan haben</vt:lpstr>
      <vt:lpstr>Das eigene Anliegen finden</vt:lpstr>
      <vt:lpstr>PowerPoint-Präsentation</vt:lpstr>
      <vt:lpstr>Angebote der Landeskirche  </vt:lpstr>
      <vt:lpstr>PowerPoint-Präsentation</vt:lpstr>
      <vt:lpstr>Sieben Hilfen zum Tun und Lassen  (Julie Kirchberg, Begleitbuch zum Zukunftsgespräch 2015/ 16, Bistum Osnabrück, S. 89) 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Läger-Reinbold, Karoline</dc:creator>
  <cp:lastModifiedBy>Läger-Reinbold, Karoline</cp:lastModifiedBy>
  <cp:revision>142</cp:revision>
  <cp:lastPrinted>2017-12-05T11:17:06Z</cp:lastPrinted>
  <dcterms:modified xsi:type="dcterms:W3CDTF">2018-11-09T10:46:44Z</dcterms:modified>
</cp:coreProperties>
</file>